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3B75613-BC49-48B8-A1AD-5406089AA0D5}">
          <p14:sldIdLst>
            <p14:sldId id="25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883AD-7FA3-4831-B89D-D9BDA6811497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EAC7D-367B-4D2A-B9A5-223D49A97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6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70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97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3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85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85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9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9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96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93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2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9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05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900"/>
              </a:spcAft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5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85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80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12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05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591E-9888-4D27-9589-A8E500476F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9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4C1-9BB3-434F-90BB-1911EFCD3F57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8DC-6850-4F99-B9F5-3AE3A0A8F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0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4C1-9BB3-434F-90BB-1911EFCD3F57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8DC-6850-4F99-B9F5-3AE3A0A8F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2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4C1-9BB3-434F-90BB-1911EFCD3F57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8DC-6850-4F99-B9F5-3AE3A0A8F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1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4C1-9BB3-434F-90BB-1911EFCD3F57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8DC-6850-4F99-B9F5-3AE3A0A8F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4C1-9BB3-434F-90BB-1911EFCD3F57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8DC-6850-4F99-B9F5-3AE3A0A8F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3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4C1-9BB3-434F-90BB-1911EFCD3F57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8DC-6850-4F99-B9F5-3AE3A0A8F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1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4C1-9BB3-434F-90BB-1911EFCD3F57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8DC-6850-4F99-B9F5-3AE3A0A8F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1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4C1-9BB3-434F-90BB-1911EFCD3F57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8DC-6850-4F99-B9F5-3AE3A0A8F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9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4C1-9BB3-434F-90BB-1911EFCD3F57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8DC-6850-4F99-B9F5-3AE3A0A8F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2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4C1-9BB3-434F-90BB-1911EFCD3F57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8DC-6850-4F99-B9F5-3AE3A0A8F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94C1-9BB3-434F-90BB-1911EFCD3F57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8DC-6850-4F99-B9F5-3AE3A0A8F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1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494C1-9BB3-434F-90BB-1911EFCD3F57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618DC-6850-4F99-B9F5-3AE3A0A8F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wills@mohela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3605213"/>
            <a:ext cx="9144000" cy="1500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500" b="1" smtClean="0">
                <a:solidFill>
                  <a:srgbClr val="006600"/>
                </a:solidFill>
              </a:rPr>
              <a:t>When Antibiotics Stop Working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mtClean="0">
                <a:solidFill>
                  <a:srgbClr val="006600"/>
                </a:solidFill>
              </a:rPr>
              <a:t>How Repayment Options are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mtClean="0">
                <a:solidFill>
                  <a:srgbClr val="006600"/>
                </a:solidFill>
              </a:rPr>
              <a:t>Like Medication</a:t>
            </a:r>
            <a:endParaRPr lang="en-US" sz="4000" b="1" dirty="0"/>
          </a:p>
        </p:txBody>
      </p:sp>
      <p:sp>
        <p:nvSpPr>
          <p:cNvPr id="5" name="&quot;No&quot; Symbol 4"/>
          <p:cNvSpPr>
            <a:spLocks noChangeAspect="1"/>
          </p:cNvSpPr>
          <p:nvPr/>
        </p:nvSpPr>
        <p:spPr>
          <a:xfrm>
            <a:off x="3505200" y="1066800"/>
            <a:ext cx="2133600" cy="2133600"/>
          </a:xfrm>
          <a:prstGeom prst="noSmoking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00" y="137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ANTIBIOTICS</a:t>
            </a:r>
            <a:endParaRPr lang="en-US" b="1" dirty="0"/>
          </a:p>
        </p:txBody>
      </p:sp>
      <p:pic>
        <p:nvPicPr>
          <p:cNvPr id="7" name="Picture 2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80" y="1708666"/>
            <a:ext cx="1005840" cy="102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9192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1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742677"/>
            <a:ext cx="1714500" cy="28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IDR Advantages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Accrued interest amounts above the installment amount for subsidized loans is paid by the government for up to 3 consecutive years (Not applicable for ICR plan) </a:t>
            </a:r>
          </a:p>
          <a:p>
            <a:pPr lvl="0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Remaining balance may be forgiven after 20 (Pay As You Earn) – 25 (IBR/ICR) years of qualifying events </a:t>
            </a:r>
          </a:p>
          <a:p>
            <a:pPr lvl="0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10 years to repay if partial financial hardship ends</a:t>
            </a:r>
          </a:p>
          <a:p>
            <a:pPr lvl="0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ICR – 10% capitalization limitation based on loan balance at the time the borrower entered repayment </a:t>
            </a:r>
          </a:p>
          <a:p>
            <a:pPr lvl="0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Payment amount based on family size and income</a:t>
            </a:r>
          </a:p>
          <a:p>
            <a:pPr lvl="0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Qualifying payment plan for PSLF (if borrower qualifies)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10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FF00"/>
                </a:solidFill>
              </a:rPr>
              <a:t>IDR Advantages</a:t>
            </a:r>
            <a:endParaRPr 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>
                <a:solidFill>
                  <a:schemeClr val="bg1"/>
                </a:solidFill>
              </a:rPr>
              <a:t>Jodi S.: A real-life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Her loan transferred at the end of a long forbearance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She applied for an Economic Hardship Deferment, but was denied because her income was too high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She knew she was unable to pay and avoided the Servicer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sz="22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2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200" dirty="0" smtClean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11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FF00"/>
                </a:solidFill>
              </a:rPr>
              <a:t>Jodi S.: A real-life example</a:t>
            </a:r>
            <a:endParaRPr 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>
                <a:solidFill>
                  <a:schemeClr val="bg1"/>
                </a:solidFill>
              </a:rPr>
              <a:t>Servicer Finally Establishes Contact </a:t>
            </a:r>
            <a:br>
              <a:rPr lang="en-US" sz="2500" b="1" dirty="0" smtClean="0">
                <a:solidFill>
                  <a:schemeClr val="bg1"/>
                </a:solidFill>
              </a:rPr>
            </a:br>
            <a:r>
              <a:rPr lang="en-US" sz="2500" b="1" dirty="0" smtClean="0">
                <a:solidFill>
                  <a:schemeClr val="bg1"/>
                </a:solidFill>
              </a:rPr>
              <a:t>with Jodi!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562600" cy="48768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Received a letter from Servicer CEO at 220 days delinquent</a:t>
            </a:r>
            <a:endParaRPr lang="en-US" sz="2200" dirty="0"/>
          </a:p>
          <a:p>
            <a:pPr algn="just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Letter encouraged borrower to call a Repayment Assistance Hotline or contact the CEO directly if Hotline staff is unable meets her specific and unique needs</a:t>
            </a:r>
          </a:p>
          <a:p>
            <a:pPr algn="just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Unique letter packaging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12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FF00"/>
                </a:solidFill>
              </a:rPr>
              <a:t>Servicer Finally Establishes Contact with Jodi!</a:t>
            </a:r>
            <a:endParaRPr lang="en-US" sz="25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838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1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>
                <a:solidFill>
                  <a:schemeClr val="bg1"/>
                </a:solidFill>
              </a:rPr>
              <a:t>Jodi’s Response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>
            <a:noAutofit/>
          </a:bodyPr>
          <a:lstStyle/>
          <a:p>
            <a:pPr defTabSz="977900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Jodi responded with an angry email to the                                                                                     CEO. She has four children, is a school                                           teacher making $41,000 per year, and </a:t>
            </a:r>
            <a:r>
              <a:rPr lang="en-US" sz="2200" dirty="0"/>
              <a:t>i</a:t>
            </a:r>
            <a:r>
              <a:rPr lang="en-US" sz="2200" dirty="0" smtClean="0"/>
              <a:t>s                                            going through a “horrific and heartbreaking divorce.”  </a:t>
            </a:r>
          </a:p>
          <a:p>
            <a:pPr algn="just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Finally, the Servicer established contact for the first time!</a:t>
            </a:r>
          </a:p>
          <a:p>
            <a:pPr algn="just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Solution: She qualified for an income-based repayment plan resulting in a $0 monthly payment. </a:t>
            </a:r>
          </a:p>
          <a:p>
            <a:pPr algn="just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She is now eligible for Public Service Loan Forgiveness Plan.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13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FF00"/>
                </a:solidFill>
              </a:rPr>
              <a:t>Jodi’s Response</a:t>
            </a:r>
            <a:endParaRPr lang="en-US" sz="2500" b="1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838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4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2" y="1828800"/>
            <a:ext cx="320039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>
                <a:solidFill>
                  <a:schemeClr val="bg1"/>
                </a:solidFill>
              </a:rPr>
              <a:t>A Win-Win Outcome for Jodi and Others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3528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dirty="0" smtClean="0"/>
              <a:t>Getting Jodi in an income-driven repayment                                                         </a:t>
            </a:r>
            <a:endParaRPr lang="en-US" sz="35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3500" dirty="0" smtClean="0"/>
              <a:t>plan </a:t>
            </a:r>
            <a:r>
              <a:rPr lang="en-US" sz="3500" dirty="0" smtClean="0"/>
              <a:t>benefits: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3500" dirty="0" smtClean="0"/>
              <a:t>Jodi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3500" dirty="0" smtClean="0"/>
              <a:t>School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3500" dirty="0" smtClean="0"/>
              <a:t>Taxpayer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3500" dirty="0" smtClean="0"/>
              <a:t>Servicer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25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500" dirty="0" smtClean="0"/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endParaRPr lang="en-US" sz="25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14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FF00"/>
                </a:solidFill>
              </a:rPr>
              <a:t>A Win-Win Outcome for Jodi and Others</a:t>
            </a:r>
            <a:endParaRPr 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8768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b="1" dirty="0" smtClean="0">
                <a:solidFill>
                  <a:srgbClr val="339933"/>
                </a:solidFill>
              </a:rPr>
              <a:t>3.8%</a:t>
            </a:r>
          </a:p>
          <a:p>
            <a:pPr>
              <a:spcAft>
                <a:spcPts val="2400"/>
              </a:spcAft>
            </a:pPr>
            <a:r>
              <a:rPr lang="en-US" b="1" dirty="0" smtClean="0">
                <a:solidFill>
                  <a:srgbClr val="339933"/>
                </a:solidFill>
              </a:rPr>
              <a:t>26%</a:t>
            </a:r>
          </a:p>
          <a:p>
            <a:pPr>
              <a:spcAft>
                <a:spcPts val="2400"/>
              </a:spcAft>
            </a:pPr>
            <a:r>
              <a:rPr lang="en-US" b="1" dirty="0" smtClean="0">
                <a:solidFill>
                  <a:srgbClr val="339933"/>
                </a:solidFill>
              </a:rPr>
              <a:t>4,423</a:t>
            </a:r>
          </a:p>
          <a:p>
            <a:pPr>
              <a:spcAft>
                <a:spcPts val="2400"/>
              </a:spcAft>
            </a:pPr>
            <a:r>
              <a:rPr lang="en-US" b="1" dirty="0" smtClean="0">
                <a:solidFill>
                  <a:srgbClr val="339933"/>
                </a:solidFill>
              </a:rPr>
              <a:t>$99.2 million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What do these numbers represent?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Users\shelleyl\AppData\Local\Microsoft\Windows\Temporary Internet Files\Content.IE5\KU0MTSQN\MP90042258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4414837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FF00"/>
                </a:solidFill>
              </a:rPr>
              <a:t>What do these numbers represent?</a:t>
            </a:r>
            <a:endParaRPr 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Results from July 1, 2012 – June 30, 2013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Average less than </a:t>
            </a:r>
            <a:r>
              <a:rPr lang="en-US" sz="2200" b="1" dirty="0" smtClean="0">
                <a:solidFill>
                  <a:srgbClr val="339933"/>
                </a:solidFill>
              </a:rPr>
              <a:t>3.8% </a:t>
            </a:r>
            <a:r>
              <a:rPr lang="en-US" sz="2200" dirty="0" smtClean="0"/>
              <a:t>of all borrowers currently in a repayment status greater than 90 days delinquent per quarter.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MOHELA has resolved an average of </a:t>
            </a:r>
            <a:r>
              <a:rPr lang="en-US" sz="2200" b="1" dirty="0" smtClean="0">
                <a:solidFill>
                  <a:srgbClr val="339933"/>
                </a:solidFill>
              </a:rPr>
              <a:t>26%</a:t>
            </a:r>
            <a:r>
              <a:rPr lang="en-US" sz="2200" dirty="0" smtClean="0"/>
              <a:t> of borrowers 180 days+ delinquent from the previous quarter by the end of the quarter.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spc="-10" dirty="0" smtClean="0"/>
              <a:t>i.e. The quarter ending June 2013 had 15,297 borrowers greater than 180 days delinquent at the beginning of the quarter. </a:t>
            </a:r>
            <a:r>
              <a:rPr lang="en-US" sz="2200" b="1" spc="-10" dirty="0" smtClean="0">
                <a:solidFill>
                  <a:srgbClr val="339933"/>
                </a:solidFill>
              </a:rPr>
              <a:t>4,423</a:t>
            </a:r>
            <a:r>
              <a:rPr lang="en-US" sz="2200" spc="-10" dirty="0" smtClean="0"/>
              <a:t> (28.9%) of those borrowers were resolved.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200" b="1" dirty="0" smtClean="0">
                <a:solidFill>
                  <a:srgbClr val="339933"/>
                </a:solidFill>
              </a:rPr>
              <a:t>$99.2 million </a:t>
            </a:r>
            <a:r>
              <a:rPr lang="en-US" sz="2200" dirty="0" smtClean="0"/>
              <a:t>represents balance of 4,423 borrowers brought current last quarter.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16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FF00"/>
                </a:solidFill>
              </a:rPr>
              <a:t>Results from July 1, 2012 – June 30, 2013</a:t>
            </a:r>
            <a:endParaRPr 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1524000"/>
            <a:ext cx="7772400" cy="1295400"/>
          </a:xfrm>
        </p:spPr>
        <p:txBody>
          <a:bodyPr>
            <a:normAutofit/>
          </a:bodyPr>
          <a:lstStyle/>
          <a:p>
            <a:r>
              <a:rPr lang="en-US" sz="2200" b="1" i="1" spc="0" dirty="0" smtClean="0">
                <a:solidFill>
                  <a:srgbClr val="006600"/>
                </a:solidFill>
              </a:rPr>
              <a:t>Question:  </a:t>
            </a:r>
            <a:r>
              <a:rPr lang="en-US" sz="2200" b="1" spc="0" dirty="0" smtClean="0">
                <a:solidFill>
                  <a:srgbClr val="006600"/>
                </a:solidFill>
              </a:rPr>
              <a:t>How do you reach borrowers not responding to your standard mailings and collection calls?</a:t>
            </a:r>
            <a:endParaRPr lang="en-US" sz="2200" b="1" spc="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685800" y="2895599"/>
            <a:ext cx="7772400" cy="32766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200" b="1" i="1" dirty="0" smtClean="0"/>
              <a:t>Answer:  </a:t>
            </a:r>
            <a:r>
              <a:rPr lang="en-US" sz="2200" dirty="0" smtClean="0"/>
              <a:t>Try unique and innovative ways to establish contact.  Listed below are a few ideas.  </a:t>
            </a:r>
            <a:r>
              <a:rPr lang="en-US" sz="2200" b="1" u="sng" dirty="0" smtClean="0"/>
              <a:t>Is anyone willing to share their latest unique ways of establishing contact with students/borrowers?</a:t>
            </a:r>
            <a:endParaRPr lang="en-US" sz="2200" b="1" i="1" u="sng" dirty="0" smtClean="0"/>
          </a:p>
          <a:p>
            <a:pPr algn="just">
              <a:spcBef>
                <a:spcPts val="0"/>
              </a:spcBef>
            </a:pPr>
            <a:endParaRPr lang="en-US" sz="2200" dirty="0" smtClean="0"/>
          </a:p>
          <a:p>
            <a:pPr algn="just">
              <a:spcBef>
                <a:spcPts val="0"/>
              </a:spcBef>
            </a:pPr>
            <a:endParaRPr lang="en-US" sz="2200" dirty="0" smtClean="0"/>
          </a:p>
          <a:p>
            <a:pPr algn="just">
              <a:spcBef>
                <a:spcPts val="0"/>
              </a:spcBef>
            </a:pPr>
            <a:endParaRPr lang="en-US" sz="2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chemeClr val="bg1"/>
                </a:solidFill>
              </a:rPr>
              <a:t>Discussion</a:t>
            </a:r>
            <a:endParaRPr lang="en-US" sz="2500" b="1" dirty="0">
              <a:solidFill>
                <a:schemeClr val="bg1"/>
              </a:solidFill>
            </a:endParaRPr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7162800" y="4038600"/>
            <a:ext cx="1651000" cy="1793875"/>
            <a:chOff x="4032" y="2880"/>
            <a:chExt cx="1040" cy="1130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4032" y="2880"/>
              <a:ext cx="10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855" y="2894"/>
              <a:ext cx="193" cy="275"/>
            </a:xfrm>
            <a:custGeom>
              <a:avLst/>
              <a:gdLst>
                <a:gd name="T0" fmla="*/ 54 w 386"/>
                <a:gd name="T1" fmla="*/ 547 h 549"/>
                <a:gd name="T2" fmla="*/ 344 w 386"/>
                <a:gd name="T3" fmla="*/ 119 h 549"/>
                <a:gd name="T4" fmla="*/ 350 w 386"/>
                <a:gd name="T5" fmla="*/ 108 h 549"/>
                <a:gd name="T6" fmla="*/ 357 w 386"/>
                <a:gd name="T7" fmla="*/ 92 h 549"/>
                <a:gd name="T8" fmla="*/ 366 w 386"/>
                <a:gd name="T9" fmla="*/ 75 h 549"/>
                <a:gd name="T10" fmla="*/ 374 w 386"/>
                <a:gd name="T11" fmla="*/ 56 h 549"/>
                <a:gd name="T12" fmla="*/ 381 w 386"/>
                <a:gd name="T13" fmla="*/ 38 h 549"/>
                <a:gd name="T14" fmla="*/ 386 w 386"/>
                <a:gd name="T15" fmla="*/ 22 h 549"/>
                <a:gd name="T16" fmla="*/ 386 w 386"/>
                <a:gd name="T17" fmla="*/ 8 h 549"/>
                <a:gd name="T18" fmla="*/ 381 w 386"/>
                <a:gd name="T19" fmla="*/ 0 h 549"/>
                <a:gd name="T20" fmla="*/ 378 w 386"/>
                <a:gd name="T21" fmla="*/ 2 h 549"/>
                <a:gd name="T22" fmla="*/ 368 w 386"/>
                <a:gd name="T23" fmla="*/ 8 h 549"/>
                <a:gd name="T24" fmla="*/ 356 w 386"/>
                <a:gd name="T25" fmla="*/ 17 h 549"/>
                <a:gd name="T26" fmla="*/ 340 w 386"/>
                <a:gd name="T27" fmla="*/ 27 h 549"/>
                <a:gd name="T28" fmla="*/ 324 w 386"/>
                <a:gd name="T29" fmla="*/ 39 h 549"/>
                <a:gd name="T30" fmla="*/ 309 w 386"/>
                <a:gd name="T31" fmla="*/ 50 h 549"/>
                <a:gd name="T32" fmla="*/ 296 w 386"/>
                <a:gd name="T33" fmla="*/ 61 h 549"/>
                <a:gd name="T34" fmla="*/ 288 w 386"/>
                <a:gd name="T35" fmla="*/ 70 h 549"/>
                <a:gd name="T36" fmla="*/ 2 w 386"/>
                <a:gd name="T37" fmla="*/ 470 h 549"/>
                <a:gd name="T38" fmla="*/ 0 w 386"/>
                <a:gd name="T39" fmla="*/ 480 h 549"/>
                <a:gd name="T40" fmla="*/ 1 w 386"/>
                <a:gd name="T41" fmla="*/ 493 h 549"/>
                <a:gd name="T42" fmla="*/ 7 w 386"/>
                <a:gd name="T43" fmla="*/ 508 h 549"/>
                <a:gd name="T44" fmla="*/ 15 w 386"/>
                <a:gd name="T45" fmla="*/ 521 h 549"/>
                <a:gd name="T46" fmla="*/ 25 w 386"/>
                <a:gd name="T47" fmla="*/ 535 h 549"/>
                <a:gd name="T48" fmla="*/ 35 w 386"/>
                <a:gd name="T49" fmla="*/ 544 h 549"/>
                <a:gd name="T50" fmla="*/ 46 w 386"/>
                <a:gd name="T51" fmla="*/ 549 h 549"/>
                <a:gd name="T52" fmla="*/ 54 w 386"/>
                <a:gd name="T53" fmla="*/ 547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6" h="549">
                  <a:moveTo>
                    <a:pt x="54" y="547"/>
                  </a:moveTo>
                  <a:lnTo>
                    <a:pt x="344" y="119"/>
                  </a:lnTo>
                  <a:lnTo>
                    <a:pt x="350" y="108"/>
                  </a:lnTo>
                  <a:lnTo>
                    <a:pt x="357" y="92"/>
                  </a:lnTo>
                  <a:lnTo>
                    <a:pt x="366" y="75"/>
                  </a:lnTo>
                  <a:lnTo>
                    <a:pt x="374" y="56"/>
                  </a:lnTo>
                  <a:lnTo>
                    <a:pt x="381" y="38"/>
                  </a:lnTo>
                  <a:lnTo>
                    <a:pt x="386" y="22"/>
                  </a:lnTo>
                  <a:lnTo>
                    <a:pt x="386" y="8"/>
                  </a:lnTo>
                  <a:lnTo>
                    <a:pt x="381" y="0"/>
                  </a:lnTo>
                  <a:lnTo>
                    <a:pt x="378" y="2"/>
                  </a:lnTo>
                  <a:lnTo>
                    <a:pt x="368" y="8"/>
                  </a:lnTo>
                  <a:lnTo>
                    <a:pt x="356" y="17"/>
                  </a:lnTo>
                  <a:lnTo>
                    <a:pt x="340" y="27"/>
                  </a:lnTo>
                  <a:lnTo>
                    <a:pt x="324" y="39"/>
                  </a:lnTo>
                  <a:lnTo>
                    <a:pt x="309" y="50"/>
                  </a:lnTo>
                  <a:lnTo>
                    <a:pt x="296" y="61"/>
                  </a:lnTo>
                  <a:lnTo>
                    <a:pt x="288" y="70"/>
                  </a:lnTo>
                  <a:lnTo>
                    <a:pt x="2" y="470"/>
                  </a:lnTo>
                  <a:lnTo>
                    <a:pt x="0" y="480"/>
                  </a:lnTo>
                  <a:lnTo>
                    <a:pt x="1" y="493"/>
                  </a:lnTo>
                  <a:lnTo>
                    <a:pt x="7" y="508"/>
                  </a:lnTo>
                  <a:lnTo>
                    <a:pt x="15" y="521"/>
                  </a:lnTo>
                  <a:lnTo>
                    <a:pt x="25" y="535"/>
                  </a:lnTo>
                  <a:lnTo>
                    <a:pt x="35" y="544"/>
                  </a:lnTo>
                  <a:lnTo>
                    <a:pt x="46" y="549"/>
                  </a:lnTo>
                  <a:lnTo>
                    <a:pt x="54" y="54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147" y="3061"/>
              <a:ext cx="715" cy="912"/>
            </a:xfrm>
            <a:custGeom>
              <a:avLst/>
              <a:gdLst>
                <a:gd name="T0" fmla="*/ 929 w 1431"/>
                <a:gd name="T1" fmla="*/ 1 h 1823"/>
                <a:gd name="T2" fmla="*/ 875 w 1431"/>
                <a:gd name="T3" fmla="*/ 14 h 1823"/>
                <a:gd name="T4" fmla="*/ 820 w 1431"/>
                <a:gd name="T5" fmla="*/ 34 h 1823"/>
                <a:gd name="T6" fmla="*/ 764 w 1431"/>
                <a:gd name="T7" fmla="*/ 64 h 1823"/>
                <a:gd name="T8" fmla="*/ 715 w 1431"/>
                <a:gd name="T9" fmla="*/ 99 h 1823"/>
                <a:gd name="T10" fmla="*/ 667 w 1431"/>
                <a:gd name="T11" fmla="*/ 146 h 1823"/>
                <a:gd name="T12" fmla="*/ 547 w 1431"/>
                <a:gd name="T13" fmla="*/ 313 h 1823"/>
                <a:gd name="T14" fmla="*/ 374 w 1431"/>
                <a:gd name="T15" fmla="*/ 585 h 1823"/>
                <a:gd name="T16" fmla="*/ 194 w 1431"/>
                <a:gd name="T17" fmla="*/ 902 h 1823"/>
                <a:gd name="T18" fmla="*/ 53 w 1431"/>
                <a:gd name="T19" fmla="*/ 1208 h 1823"/>
                <a:gd name="T20" fmla="*/ 0 w 1431"/>
                <a:gd name="T21" fmla="*/ 1445 h 1823"/>
                <a:gd name="T22" fmla="*/ 14 w 1431"/>
                <a:gd name="T23" fmla="*/ 1537 h 1823"/>
                <a:gd name="T24" fmla="*/ 48 w 1431"/>
                <a:gd name="T25" fmla="*/ 1615 h 1823"/>
                <a:gd name="T26" fmla="*/ 90 w 1431"/>
                <a:gd name="T27" fmla="*/ 1673 h 1823"/>
                <a:gd name="T28" fmla="*/ 130 w 1431"/>
                <a:gd name="T29" fmla="*/ 1708 h 1823"/>
                <a:gd name="T30" fmla="*/ 186 w 1431"/>
                <a:gd name="T31" fmla="*/ 1745 h 1823"/>
                <a:gd name="T32" fmla="*/ 254 w 1431"/>
                <a:gd name="T33" fmla="*/ 1778 h 1823"/>
                <a:gd name="T34" fmla="*/ 329 w 1431"/>
                <a:gd name="T35" fmla="*/ 1806 h 1823"/>
                <a:gd name="T36" fmla="*/ 407 w 1431"/>
                <a:gd name="T37" fmla="*/ 1821 h 1823"/>
                <a:gd name="T38" fmla="*/ 466 w 1431"/>
                <a:gd name="T39" fmla="*/ 1822 h 1823"/>
                <a:gd name="T40" fmla="*/ 519 w 1431"/>
                <a:gd name="T41" fmla="*/ 1813 h 1823"/>
                <a:gd name="T42" fmla="*/ 567 w 1431"/>
                <a:gd name="T43" fmla="*/ 1797 h 1823"/>
                <a:gd name="T44" fmla="*/ 608 w 1431"/>
                <a:gd name="T45" fmla="*/ 1775 h 1823"/>
                <a:gd name="T46" fmla="*/ 638 w 1431"/>
                <a:gd name="T47" fmla="*/ 1752 h 1823"/>
                <a:gd name="T48" fmla="*/ 661 w 1431"/>
                <a:gd name="T49" fmla="*/ 1723 h 1823"/>
                <a:gd name="T50" fmla="*/ 708 w 1431"/>
                <a:gd name="T51" fmla="*/ 1647 h 1823"/>
                <a:gd name="T52" fmla="*/ 781 w 1431"/>
                <a:gd name="T53" fmla="*/ 1529 h 1823"/>
                <a:gd name="T54" fmla="*/ 869 w 1431"/>
                <a:gd name="T55" fmla="*/ 1382 h 1823"/>
                <a:gd name="T56" fmla="*/ 970 w 1431"/>
                <a:gd name="T57" fmla="*/ 1216 h 1823"/>
                <a:gd name="T58" fmla="*/ 1074 w 1431"/>
                <a:gd name="T59" fmla="*/ 1042 h 1823"/>
                <a:gd name="T60" fmla="*/ 1175 w 1431"/>
                <a:gd name="T61" fmla="*/ 873 h 1823"/>
                <a:gd name="T62" fmla="*/ 1266 w 1431"/>
                <a:gd name="T63" fmla="*/ 720 h 1823"/>
                <a:gd name="T64" fmla="*/ 1340 w 1431"/>
                <a:gd name="T65" fmla="*/ 594 h 1823"/>
                <a:gd name="T66" fmla="*/ 1390 w 1431"/>
                <a:gd name="T67" fmla="*/ 507 h 1823"/>
                <a:gd name="T68" fmla="*/ 1410 w 1431"/>
                <a:gd name="T69" fmla="*/ 471 h 1823"/>
                <a:gd name="T70" fmla="*/ 1429 w 1431"/>
                <a:gd name="T71" fmla="*/ 356 h 1823"/>
                <a:gd name="T72" fmla="*/ 1429 w 1431"/>
                <a:gd name="T73" fmla="*/ 283 h 1823"/>
                <a:gd name="T74" fmla="*/ 1419 w 1431"/>
                <a:gd name="T75" fmla="*/ 235 h 1823"/>
                <a:gd name="T76" fmla="*/ 1390 w 1431"/>
                <a:gd name="T77" fmla="*/ 179 h 1823"/>
                <a:gd name="T78" fmla="*/ 1367 w 1431"/>
                <a:gd name="T79" fmla="*/ 152 h 1823"/>
                <a:gd name="T80" fmla="*/ 1340 w 1431"/>
                <a:gd name="T81" fmla="*/ 126 h 1823"/>
                <a:gd name="T82" fmla="*/ 1306 w 1431"/>
                <a:gd name="T83" fmla="*/ 101 h 1823"/>
                <a:gd name="T84" fmla="*/ 1267 w 1431"/>
                <a:gd name="T85" fmla="*/ 77 h 1823"/>
                <a:gd name="T86" fmla="*/ 1222 w 1431"/>
                <a:gd name="T87" fmla="*/ 54 h 1823"/>
                <a:gd name="T88" fmla="*/ 1171 w 1431"/>
                <a:gd name="T89" fmla="*/ 32 h 1823"/>
                <a:gd name="T90" fmla="*/ 1124 w 1431"/>
                <a:gd name="T91" fmla="*/ 18 h 1823"/>
                <a:gd name="T92" fmla="*/ 1080 w 1431"/>
                <a:gd name="T93" fmla="*/ 9 h 1823"/>
                <a:gd name="T94" fmla="*/ 1036 w 1431"/>
                <a:gd name="T95" fmla="*/ 3 h 1823"/>
                <a:gd name="T96" fmla="*/ 993 w 1431"/>
                <a:gd name="T97" fmla="*/ 1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31" h="1823">
                  <a:moveTo>
                    <a:pt x="962" y="0"/>
                  </a:moveTo>
                  <a:lnTo>
                    <a:pt x="945" y="0"/>
                  </a:lnTo>
                  <a:lnTo>
                    <a:pt x="929" y="1"/>
                  </a:lnTo>
                  <a:lnTo>
                    <a:pt x="912" y="4"/>
                  </a:lnTo>
                  <a:lnTo>
                    <a:pt x="894" y="8"/>
                  </a:lnTo>
                  <a:lnTo>
                    <a:pt x="875" y="14"/>
                  </a:lnTo>
                  <a:lnTo>
                    <a:pt x="857" y="19"/>
                  </a:lnTo>
                  <a:lnTo>
                    <a:pt x="838" y="26"/>
                  </a:lnTo>
                  <a:lnTo>
                    <a:pt x="820" y="34"/>
                  </a:lnTo>
                  <a:lnTo>
                    <a:pt x="801" y="43"/>
                  </a:lnTo>
                  <a:lnTo>
                    <a:pt x="783" y="54"/>
                  </a:lnTo>
                  <a:lnTo>
                    <a:pt x="764" y="64"/>
                  </a:lnTo>
                  <a:lnTo>
                    <a:pt x="747" y="75"/>
                  </a:lnTo>
                  <a:lnTo>
                    <a:pt x="731" y="86"/>
                  </a:lnTo>
                  <a:lnTo>
                    <a:pt x="715" y="99"/>
                  </a:lnTo>
                  <a:lnTo>
                    <a:pt x="700" y="111"/>
                  </a:lnTo>
                  <a:lnTo>
                    <a:pt x="686" y="124"/>
                  </a:lnTo>
                  <a:lnTo>
                    <a:pt x="667" y="146"/>
                  </a:lnTo>
                  <a:lnTo>
                    <a:pt x="635" y="187"/>
                  </a:lnTo>
                  <a:lnTo>
                    <a:pt x="595" y="244"/>
                  </a:lnTo>
                  <a:lnTo>
                    <a:pt x="547" y="313"/>
                  </a:lnTo>
                  <a:lnTo>
                    <a:pt x="494" y="395"/>
                  </a:lnTo>
                  <a:lnTo>
                    <a:pt x="435" y="486"/>
                  </a:lnTo>
                  <a:lnTo>
                    <a:pt x="374" y="585"/>
                  </a:lnTo>
                  <a:lnTo>
                    <a:pt x="313" y="687"/>
                  </a:lnTo>
                  <a:lnTo>
                    <a:pt x="252" y="794"/>
                  </a:lnTo>
                  <a:lnTo>
                    <a:pt x="194" y="902"/>
                  </a:lnTo>
                  <a:lnTo>
                    <a:pt x="140" y="1008"/>
                  </a:lnTo>
                  <a:lnTo>
                    <a:pt x="93" y="1111"/>
                  </a:lnTo>
                  <a:lnTo>
                    <a:pt x="53" y="1208"/>
                  </a:lnTo>
                  <a:lnTo>
                    <a:pt x="24" y="1298"/>
                  </a:lnTo>
                  <a:lnTo>
                    <a:pt x="5" y="1377"/>
                  </a:lnTo>
                  <a:lnTo>
                    <a:pt x="0" y="1445"/>
                  </a:lnTo>
                  <a:lnTo>
                    <a:pt x="3" y="1479"/>
                  </a:lnTo>
                  <a:lnTo>
                    <a:pt x="7" y="1510"/>
                  </a:lnTo>
                  <a:lnTo>
                    <a:pt x="14" y="1537"/>
                  </a:lnTo>
                  <a:lnTo>
                    <a:pt x="24" y="1564"/>
                  </a:lnTo>
                  <a:lnTo>
                    <a:pt x="34" y="1590"/>
                  </a:lnTo>
                  <a:lnTo>
                    <a:pt x="48" y="1615"/>
                  </a:lnTo>
                  <a:lnTo>
                    <a:pt x="64" y="1639"/>
                  </a:lnTo>
                  <a:lnTo>
                    <a:pt x="81" y="1663"/>
                  </a:lnTo>
                  <a:lnTo>
                    <a:pt x="90" y="1673"/>
                  </a:lnTo>
                  <a:lnTo>
                    <a:pt x="102" y="1685"/>
                  </a:lnTo>
                  <a:lnTo>
                    <a:pt x="115" y="1696"/>
                  </a:lnTo>
                  <a:lnTo>
                    <a:pt x="130" y="1708"/>
                  </a:lnTo>
                  <a:lnTo>
                    <a:pt x="147" y="1721"/>
                  </a:lnTo>
                  <a:lnTo>
                    <a:pt x="165" y="1733"/>
                  </a:lnTo>
                  <a:lnTo>
                    <a:pt x="186" y="1745"/>
                  </a:lnTo>
                  <a:lnTo>
                    <a:pt x="208" y="1756"/>
                  </a:lnTo>
                  <a:lnTo>
                    <a:pt x="230" y="1768"/>
                  </a:lnTo>
                  <a:lnTo>
                    <a:pt x="254" y="1778"/>
                  </a:lnTo>
                  <a:lnTo>
                    <a:pt x="278" y="1789"/>
                  </a:lnTo>
                  <a:lnTo>
                    <a:pt x="304" y="1798"/>
                  </a:lnTo>
                  <a:lnTo>
                    <a:pt x="329" y="1806"/>
                  </a:lnTo>
                  <a:lnTo>
                    <a:pt x="355" y="1812"/>
                  </a:lnTo>
                  <a:lnTo>
                    <a:pt x="381" y="1817"/>
                  </a:lnTo>
                  <a:lnTo>
                    <a:pt x="407" y="1821"/>
                  </a:lnTo>
                  <a:lnTo>
                    <a:pt x="427" y="1822"/>
                  </a:lnTo>
                  <a:lnTo>
                    <a:pt x="446" y="1823"/>
                  </a:lnTo>
                  <a:lnTo>
                    <a:pt x="466" y="1822"/>
                  </a:lnTo>
                  <a:lnTo>
                    <a:pt x="484" y="1820"/>
                  </a:lnTo>
                  <a:lnTo>
                    <a:pt x="502" y="1816"/>
                  </a:lnTo>
                  <a:lnTo>
                    <a:pt x="519" y="1813"/>
                  </a:lnTo>
                  <a:lnTo>
                    <a:pt x="536" y="1808"/>
                  </a:lnTo>
                  <a:lnTo>
                    <a:pt x="552" y="1802"/>
                  </a:lnTo>
                  <a:lnTo>
                    <a:pt x="567" y="1797"/>
                  </a:lnTo>
                  <a:lnTo>
                    <a:pt x="582" y="1790"/>
                  </a:lnTo>
                  <a:lnTo>
                    <a:pt x="595" y="1783"/>
                  </a:lnTo>
                  <a:lnTo>
                    <a:pt x="608" y="1775"/>
                  </a:lnTo>
                  <a:lnTo>
                    <a:pt x="619" y="1768"/>
                  </a:lnTo>
                  <a:lnTo>
                    <a:pt x="630" y="1760"/>
                  </a:lnTo>
                  <a:lnTo>
                    <a:pt x="638" y="1752"/>
                  </a:lnTo>
                  <a:lnTo>
                    <a:pt x="646" y="1744"/>
                  </a:lnTo>
                  <a:lnTo>
                    <a:pt x="652" y="1737"/>
                  </a:lnTo>
                  <a:lnTo>
                    <a:pt x="661" y="1723"/>
                  </a:lnTo>
                  <a:lnTo>
                    <a:pt x="673" y="1702"/>
                  </a:lnTo>
                  <a:lnTo>
                    <a:pt x="690" y="1678"/>
                  </a:lnTo>
                  <a:lnTo>
                    <a:pt x="708" y="1647"/>
                  </a:lnTo>
                  <a:lnTo>
                    <a:pt x="730" y="1612"/>
                  </a:lnTo>
                  <a:lnTo>
                    <a:pt x="754" y="1573"/>
                  </a:lnTo>
                  <a:lnTo>
                    <a:pt x="781" y="1529"/>
                  </a:lnTo>
                  <a:lnTo>
                    <a:pt x="808" y="1483"/>
                  </a:lnTo>
                  <a:lnTo>
                    <a:pt x="838" y="1434"/>
                  </a:lnTo>
                  <a:lnTo>
                    <a:pt x="869" y="1382"/>
                  </a:lnTo>
                  <a:lnTo>
                    <a:pt x="903" y="1328"/>
                  </a:lnTo>
                  <a:lnTo>
                    <a:pt x="936" y="1273"/>
                  </a:lnTo>
                  <a:lnTo>
                    <a:pt x="970" y="1216"/>
                  </a:lnTo>
                  <a:lnTo>
                    <a:pt x="1004" y="1158"/>
                  </a:lnTo>
                  <a:lnTo>
                    <a:pt x="1040" y="1100"/>
                  </a:lnTo>
                  <a:lnTo>
                    <a:pt x="1074" y="1042"/>
                  </a:lnTo>
                  <a:lnTo>
                    <a:pt x="1108" y="985"/>
                  </a:lnTo>
                  <a:lnTo>
                    <a:pt x="1142" y="928"/>
                  </a:lnTo>
                  <a:lnTo>
                    <a:pt x="1175" y="873"/>
                  </a:lnTo>
                  <a:lnTo>
                    <a:pt x="1207" y="820"/>
                  </a:lnTo>
                  <a:lnTo>
                    <a:pt x="1237" y="768"/>
                  </a:lnTo>
                  <a:lnTo>
                    <a:pt x="1266" y="720"/>
                  </a:lnTo>
                  <a:lnTo>
                    <a:pt x="1293" y="675"/>
                  </a:lnTo>
                  <a:lnTo>
                    <a:pt x="1318" y="632"/>
                  </a:lnTo>
                  <a:lnTo>
                    <a:pt x="1340" y="594"/>
                  </a:lnTo>
                  <a:lnTo>
                    <a:pt x="1360" y="560"/>
                  </a:lnTo>
                  <a:lnTo>
                    <a:pt x="1376" y="531"/>
                  </a:lnTo>
                  <a:lnTo>
                    <a:pt x="1390" y="507"/>
                  </a:lnTo>
                  <a:lnTo>
                    <a:pt x="1401" y="489"/>
                  </a:lnTo>
                  <a:lnTo>
                    <a:pt x="1407" y="477"/>
                  </a:lnTo>
                  <a:lnTo>
                    <a:pt x="1410" y="471"/>
                  </a:lnTo>
                  <a:lnTo>
                    <a:pt x="1416" y="444"/>
                  </a:lnTo>
                  <a:lnTo>
                    <a:pt x="1424" y="403"/>
                  </a:lnTo>
                  <a:lnTo>
                    <a:pt x="1429" y="356"/>
                  </a:lnTo>
                  <a:lnTo>
                    <a:pt x="1431" y="307"/>
                  </a:lnTo>
                  <a:lnTo>
                    <a:pt x="1431" y="297"/>
                  </a:lnTo>
                  <a:lnTo>
                    <a:pt x="1429" y="283"/>
                  </a:lnTo>
                  <a:lnTo>
                    <a:pt x="1427" y="269"/>
                  </a:lnTo>
                  <a:lnTo>
                    <a:pt x="1425" y="252"/>
                  </a:lnTo>
                  <a:lnTo>
                    <a:pt x="1419" y="235"/>
                  </a:lnTo>
                  <a:lnTo>
                    <a:pt x="1412" y="216"/>
                  </a:lnTo>
                  <a:lnTo>
                    <a:pt x="1403" y="198"/>
                  </a:lnTo>
                  <a:lnTo>
                    <a:pt x="1390" y="179"/>
                  </a:lnTo>
                  <a:lnTo>
                    <a:pt x="1383" y="170"/>
                  </a:lnTo>
                  <a:lnTo>
                    <a:pt x="1375" y="161"/>
                  </a:lnTo>
                  <a:lnTo>
                    <a:pt x="1367" y="152"/>
                  </a:lnTo>
                  <a:lnTo>
                    <a:pt x="1359" y="144"/>
                  </a:lnTo>
                  <a:lnTo>
                    <a:pt x="1350" y="134"/>
                  </a:lnTo>
                  <a:lnTo>
                    <a:pt x="1340" y="126"/>
                  </a:lnTo>
                  <a:lnTo>
                    <a:pt x="1329" y="117"/>
                  </a:lnTo>
                  <a:lnTo>
                    <a:pt x="1319" y="109"/>
                  </a:lnTo>
                  <a:lnTo>
                    <a:pt x="1306" y="101"/>
                  </a:lnTo>
                  <a:lnTo>
                    <a:pt x="1295" y="93"/>
                  </a:lnTo>
                  <a:lnTo>
                    <a:pt x="1281" y="85"/>
                  </a:lnTo>
                  <a:lnTo>
                    <a:pt x="1267" y="77"/>
                  </a:lnTo>
                  <a:lnTo>
                    <a:pt x="1253" y="69"/>
                  </a:lnTo>
                  <a:lnTo>
                    <a:pt x="1238" y="61"/>
                  </a:lnTo>
                  <a:lnTo>
                    <a:pt x="1222" y="54"/>
                  </a:lnTo>
                  <a:lnTo>
                    <a:pt x="1205" y="46"/>
                  </a:lnTo>
                  <a:lnTo>
                    <a:pt x="1187" y="39"/>
                  </a:lnTo>
                  <a:lnTo>
                    <a:pt x="1171" y="32"/>
                  </a:lnTo>
                  <a:lnTo>
                    <a:pt x="1155" y="26"/>
                  </a:lnTo>
                  <a:lnTo>
                    <a:pt x="1139" y="22"/>
                  </a:lnTo>
                  <a:lnTo>
                    <a:pt x="1124" y="18"/>
                  </a:lnTo>
                  <a:lnTo>
                    <a:pt x="1109" y="14"/>
                  </a:lnTo>
                  <a:lnTo>
                    <a:pt x="1094" y="11"/>
                  </a:lnTo>
                  <a:lnTo>
                    <a:pt x="1080" y="9"/>
                  </a:lnTo>
                  <a:lnTo>
                    <a:pt x="1065" y="7"/>
                  </a:lnTo>
                  <a:lnTo>
                    <a:pt x="1050" y="4"/>
                  </a:lnTo>
                  <a:lnTo>
                    <a:pt x="1036" y="3"/>
                  </a:lnTo>
                  <a:lnTo>
                    <a:pt x="1021" y="2"/>
                  </a:lnTo>
                  <a:lnTo>
                    <a:pt x="1008" y="1"/>
                  </a:lnTo>
                  <a:lnTo>
                    <a:pt x="993" y="1"/>
                  </a:lnTo>
                  <a:lnTo>
                    <a:pt x="978" y="0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467" y="3228"/>
              <a:ext cx="260" cy="215"/>
            </a:xfrm>
            <a:custGeom>
              <a:avLst/>
              <a:gdLst>
                <a:gd name="T0" fmla="*/ 93 w 521"/>
                <a:gd name="T1" fmla="*/ 0 h 428"/>
                <a:gd name="T2" fmla="*/ 0 w 521"/>
                <a:gd name="T3" fmla="*/ 229 h 428"/>
                <a:gd name="T4" fmla="*/ 402 w 521"/>
                <a:gd name="T5" fmla="*/ 428 h 428"/>
                <a:gd name="T6" fmla="*/ 521 w 521"/>
                <a:gd name="T7" fmla="*/ 223 h 428"/>
                <a:gd name="T8" fmla="*/ 93 w 521"/>
                <a:gd name="T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428">
                  <a:moveTo>
                    <a:pt x="93" y="0"/>
                  </a:moveTo>
                  <a:lnTo>
                    <a:pt x="0" y="229"/>
                  </a:lnTo>
                  <a:lnTo>
                    <a:pt x="402" y="428"/>
                  </a:lnTo>
                  <a:lnTo>
                    <a:pt x="521" y="22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8ED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268" y="3837"/>
              <a:ext cx="69" cy="45"/>
            </a:xfrm>
            <a:custGeom>
              <a:avLst/>
              <a:gdLst>
                <a:gd name="T0" fmla="*/ 55 w 138"/>
                <a:gd name="T1" fmla="*/ 72 h 91"/>
                <a:gd name="T2" fmla="*/ 68 w 138"/>
                <a:gd name="T3" fmla="*/ 79 h 91"/>
                <a:gd name="T4" fmla="*/ 82 w 138"/>
                <a:gd name="T5" fmla="*/ 84 h 91"/>
                <a:gd name="T6" fmla="*/ 95 w 138"/>
                <a:gd name="T7" fmla="*/ 88 h 91"/>
                <a:gd name="T8" fmla="*/ 106 w 138"/>
                <a:gd name="T9" fmla="*/ 90 h 91"/>
                <a:gd name="T10" fmla="*/ 117 w 138"/>
                <a:gd name="T11" fmla="*/ 91 h 91"/>
                <a:gd name="T12" fmla="*/ 125 w 138"/>
                <a:gd name="T13" fmla="*/ 90 h 91"/>
                <a:gd name="T14" fmla="*/ 132 w 138"/>
                <a:gd name="T15" fmla="*/ 88 h 91"/>
                <a:gd name="T16" fmla="*/ 136 w 138"/>
                <a:gd name="T17" fmla="*/ 83 h 91"/>
                <a:gd name="T18" fmla="*/ 138 w 138"/>
                <a:gd name="T19" fmla="*/ 77 h 91"/>
                <a:gd name="T20" fmla="*/ 136 w 138"/>
                <a:gd name="T21" fmla="*/ 69 h 91"/>
                <a:gd name="T22" fmla="*/ 133 w 138"/>
                <a:gd name="T23" fmla="*/ 62 h 91"/>
                <a:gd name="T24" fmla="*/ 127 w 138"/>
                <a:gd name="T25" fmla="*/ 53 h 91"/>
                <a:gd name="T26" fmla="*/ 118 w 138"/>
                <a:gd name="T27" fmla="*/ 45 h 91"/>
                <a:gd name="T28" fmla="*/ 109 w 138"/>
                <a:gd name="T29" fmla="*/ 36 h 91"/>
                <a:gd name="T30" fmla="*/ 96 w 138"/>
                <a:gd name="T31" fmla="*/ 28 h 91"/>
                <a:gd name="T32" fmla="*/ 83 w 138"/>
                <a:gd name="T33" fmla="*/ 20 h 91"/>
                <a:gd name="T34" fmla="*/ 70 w 138"/>
                <a:gd name="T35" fmla="*/ 13 h 91"/>
                <a:gd name="T36" fmla="*/ 56 w 138"/>
                <a:gd name="T37" fmla="*/ 7 h 91"/>
                <a:gd name="T38" fmla="*/ 43 w 138"/>
                <a:gd name="T39" fmla="*/ 4 h 91"/>
                <a:gd name="T40" fmla="*/ 32 w 138"/>
                <a:gd name="T41" fmla="*/ 1 h 91"/>
                <a:gd name="T42" fmla="*/ 21 w 138"/>
                <a:gd name="T43" fmla="*/ 0 h 91"/>
                <a:gd name="T44" fmla="*/ 12 w 138"/>
                <a:gd name="T45" fmla="*/ 1 h 91"/>
                <a:gd name="T46" fmla="*/ 6 w 138"/>
                <a:gd name="T47" fmla="*/ 4 h 91"/>
                <a:gd name="T48" fmla="*/ 2 w 138"/>
                <a:gd name="T49" fmla="*/ 8 h 91"/>
                <a:gd name="T50" fmla="*/ 0 w 138"/>
                <a:gd name="T51" fmla="*/ 14 h 91"/>
                <a:gd name="T52" fmla="*/ 2 w 138"/>
                <a:gd name="T53" fmla="*/ 21 h 91"/>
                <a:gd name="T54" fmla="*/ 5 w 138"/>
                <a:gd name="T55" fmla="*/ 29 h 91"/>
                <a:gd name="T56" fmla="*/ 11 w 138"/>
                <a:gd name="T57" fmla="*/ 37 h 91"/>
                <a:gd name="T58" fmla="*/ 20 w 138"/>
                <a:gd name="T59" fmla="*/ 46 h 91"/>
                <a:gd name="T60" fmla="*/ 29 w 138"/>
                <a:gd name="T61" fmla="*/ 54 h 91"/>
                <a:gd name="T62" fmla="*/ 42 w 138"/>
                <a:gd name="T63" fmla="*/ 64 h 91"/>
                <a:gd name="T64" fmla="*/ 55 w 138"/>
                <a:gd name="T65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91">
                  <a:moveTo>
                    <a:pt x="55" y="72"/>
                  </a:moveTo>
                  <a:lnTo>
                    <a:pt x="68" y="79"/>
                  </a:lnTo>
                  <a:lnTo>
                    <a:pt x="82" y="84"/>
                  </a:lnTo>
                  <a:lnTo>
                    <a:pt x="95" y="88"/>
                  </a:lnTo>
                  <a:lnTo>
                    <a:pt x="106" y="90"/>
                  </a:lnTo>
                  <a:lnTo>
                    <a:pt x="117" y="91"/>
                  </a:lnTo>
                  <a:lnTo>
                    <a:pt x="125" y="90"/>
                  </a:lnTo>
                  <a:lnTo>
                    <a:pt x="132" y="88"/>
                  </a:lnTo>
                  <a:lnTo>
                    <a:pt x="136" y="83"/>
                  </a:lnTo>
                  <a:lnTo>
                    <a:pt x="138" y="77"/>
                  </a:lnTo>
                  <a:lnTo>
                    <a:pt x="136" y="69"/>
                  </a:lnTo>
                  <a:lnTo>
                    <a:pt x="133" y="62"/>
                  </a:lnTo>
                  <a:lnTo>
                    <a:pt x="127" y="53"/>
                  </a:lnTo>
                  <a:lnTo>
                    <a:pt x="118" y="45"/>
                  </a:lnTo>
                  <a:lnTo>
                    <a:pt x="109" y="36"/>
                  </a:lnTo>
                  <a:lnTo>
                    <a:pt x="96" y="28"/>
                  </a:lnTo>
                  <a:lnTo>
                    <a:pt x="83" y="20"/>
                  </a:lnTo>
                  <a:lnTo>
                    <a:pt x="70" y="13"/>
                  </a:lnTo>
                  <a:lnTo>
                    <a:pt x="56" y="7"/>
                  </a:lnTo>
                  <a:lnTo>
                    <a:pt x="43" y="4"/>
                  </a:lnTo>
                  <a:lnTo>
                    <a:pt x="32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5" y="29"/>
                  </a:lnTo>
                  <a:lnTo>
                    <a:pt x="11" y="37"/>
                  </a:lnTo>
                  <a:lnTo>
                    <a:pt x="20" y="46"/>
                  </a:lnTo>
                  <a:lnTo>
                    <a:pt x="29" y="54"/>
                  </a:lnTo>
                  <a:lnTo>
                    <a:pt x="42" y="64"/>
                  </a:lnTo>
                  <a:lnTo>
                    <a:pt x="55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381" y="3886"/>
              <a:ext cx="69" cy="46"/>
            </a:xfrm>
            <a:custGeom>
              <a:avLst/>
              <a:gdLst>
                <a:gd name="T0" fmla="*/ 56 w 139"/>
                <a:gd name="T1" fmla="*/ 72 h 91"/>
                <a:gd name="T2" fmla="*/ 69 w 139"/>
                <a:gd name="T3" fmla="*/ 79 h 91"/>
                <a:gd name="T4" fmla="*/ 83 w 139"/>
                <a:gd name="T5" fmla="*/ 84 h 91"/>
                <a:gd name="T6" fmla="*/ 96 w 139"/>
                <a:gd name="T7" fmla="*/ 88 h 91"/>
                <a:gd name="T8" fmla="*/ 107 w 139"/>
                <a:gd name="T9" fmla="*/ 90 h 91"/>
                <a:gd name="T10" fmla="*/ 118 w 139"/>
                <a:gd name="T11" fmla="*/ 91 h 91"/>
                <a:gd name="T12" fmla="*/ 126 w 139"/>
                <a:gd name="T13" fmla="*/ 90 h 91"/>
                <a:gd name="T14" fmla="*/ 133 w 139"/>
                <a:gd name="T15" fmla="*/ 88 h 91"/>
                <a:gd name="T16" fmla="*/ 137 w 139"/>
                <a:gd name="T17" fmla="*/ 83 h 91"/>
                <a:gd name="T18" fmla="*/ 139 w 139"/>
                <a:gd name="T19" fmla="*/ 78 h 91"/>
                <a:gd name="T20" fmla="*/ 137 w 139"/>
                <a:gd name="T21" fmla="*/ 69 h 91"/>
                <a:gd name="T22" fmla="*/ 134 w 139"/>
                <a:gd name="T23" fmla="*/ 63 h 91"/>
                <a:gd name="T24" fmla="*/ 128 w 139"/>
                <a:gd name="T25" fmla="*/ 53 h 91"/>
                <a:gd name="T26" fmla="*/ 119 w 139"/>
                <a:gd name="T27" fmla="*/ 45 h 91"/>
                <a:gd name="T28" fmla="*/ 110 w 139"/>
                <a:gd name="T29" fmla="*/ 36 h 91"/>
                <a:gd name="T30" fmla="*/ 97 w 139"/>
                <a:gd name="T31" fmla="*/ 28 h 91"/>
                <a:gd name="T32" fmla="*/ 84 w 139"/>
                <a:gd name="T33" fmla="*/ 20 h 91"/>
                <a:gd name="T34" fmla="*/ 71 w 139"/>
                <a:gd name="T35" fmla="*/ 13 h 91"/>
                <a:gd name="T36" fmla="*/ 57 w 139"/>
                <a:gd name="T37" fmla="*/ 7 h 91"/>
                <a:gd name="T38" fmla="*/ 44 w 139"/>
                <a:gd name="T39" fmla="*/ 4 h 91"/>
                <a:gd name="T40" fmla="*/ 31 w 139"/>
                <a:gd name="T41" fmla="*/ 1 h 91"/>
                <a:gd name="T42" fmla="*/ 21 w 139"/>
                <a:gd name="T43" fmla="*/ 0 h 91"/>
                <a:gd name="T44" fmla="*/ 13 w 139"/>
                <a:gd name="T45" fmla="*/ 1 h 91"/>
                <a:gd name="T46" fmla="*/ 6 w 139"/>
                <a:gd name="T47" fmla="*/ 4 h 91"/>
                <a:gd name="T48" fmla="*/ 1 w 139"/>
                <a:gd name="T49" fmla="*/ 8 h 91"/>
                <a:gd name="T50" fmla="*/ 0 w 139"/>
                <a:gd name="T51" fmla="*/ 14 h 91"/>
                <a:gd name="T52" fmla="*/ 1 w 139"/>
                <a:gd name="T53" fmla="*/ 22 h 91"/>
                <a:gd name="T54" fmla="*/ 6 w 139"/>
                <a:gd name="T55" fmla="*/ 29 h 91"/>
                <a:gd name="T56" fmla="*/ 12 w 139"/>
                <a:gd name="T57" fmla="*/ 38 h 91"/>
                <a:gd name="T58" fmla="*/ 20 w 139"/>
                <a:gd name="T59" fmla="*/ 46 h 91"/>
                <a:gd name="T60" fmla="*/ 30 w 139"/>
                <a:gd name="T61" fmla="*/ 56 h 91"/>
                <a:gd name="T62" fmla="*/ 42 w 139"/>
                <a:gd name="T63" fmla="*/ 64 h 91"/>
                <a:gd name="T64" fmla="*/ 56 w 139"/>
                <a:gd name="T65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" h="91">
                  <a:moveTo>
                    <a:pt x="56" y="72"/>
                  </a:moveTo>
                  <a:lnTo>
                    <a:pt x="69" y="79"/>
                  </a:lnTo>
                  <a:lnTo>
                    <a:pt x="83" y="84"/>
                  </a:lnTo>
                  <a:lnTo>
                    <a:pt x="96" y="88"/>
                  </a:lnTo>
                  <a:lnTo>
                    <a:pt x="107" y="90"/>
                  </a:lnTo>
                  <a:lnTo>
                    <a:pt x="118" y="91"/>
                  </a:lnTo>
                  <a:lnTo>
                    <a:pt x="126" y="90"/>
                  </a:lnTo>
                  <a:lnTo>
                    <a:pt x="133" y="88"/>
                  </a:lnTo>
                  <a:lnTo>
                    <a:pt x="137" y="83"/>
                  </a:lnTo>
                  <a:lnTo>
                    <a:pt x="139" y="78"/>
                  </a:lnTo>
                  <a:lnTo>
                    <a:pt x="137" y="69"/>
                  </a:lnTo>
                  <a:lnTo>
                    <a:pt x="134" y="63"/>
                  </a:lnTo>
                  <a:lnTo>
                    <a:pt x="128" y="53"/>
                  </a:lnTo>
                  <a:lnTo>
                    <a:pt x="119" y="45"/>
                  </a:lnTo>
                  <a:lnTo>
                    <a:pt x="110" y="36"/>
                  </a:lnTo>
                  <a:lnTo>
                    <a:pt x="97" y="28"/>
                  </a:lnTo>
                  <a:lnTo>
                    <a:pt x="84" y="20"/>
                  </a:lnTo>
                  <a:lnTo>
                    <a:pt x="71" y="13"/>
                  </a:lnTo>
                  <a:lnTo>
                    <a:pt x="57" y="7"/>
                  </a:lnTo>
                  <a:lnTo>
                    <a:pt x="44" y="4"/>
                  </a:lnTo>
                  <a:lnTo>
                    <a:pt x="31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2"/>
                  </a:lnTo>
                  <a:lnTo>
                    <a:pt x="6" y="29"/>
                  </a:lnTo>
                  <a:lnTo>
                    <a:pt x="12" y="38"/>
                  </a:lnTo>
                  <a:lnTo>
                    <a:pt x="20" y="46"/>
                  </a:lnTo>
                  <a:lnTo>
                    <a:pt x="30" y="56"/>
                  </a:lnTo>
                  <a:lnTo>
                    <a:pt x="42" y="64"/>
                  </a:lnTo>
                  <a:lnTo>
                    <a:pt x="5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414" y="3823"/>
              <a:ext cx="69" cy="45"/>
            </a:xfrm>
            <a:custGeom>
              <a:avLst/>
              <a:gdLst>
                <a:gd name="T0" fmla="*/ 54 w 137"/>
                <a:gd name="T1" fmla="*/ 71 h 89"/>
                <a:gd name="T2" fmla="*/ 68 w 137"/>
                <a:gd name="T3" fmla="*/ 78 h 89"/>
                <a:gd name="T4" fmla="*/ 82 w 137"/>
                <a:gd name="T5" fmla="*/ 83 h 89"/>
                <a:gd name="T6" fmla="*/ 95 w 137"/>
                <a:gd name="T7" fmla="*/ 87 h 89"/>
                <a:gd name="T8" fmla="*/ 106 w 137"/>
                <a:gd name="T9" fmla="*/ 89 h 89"/>
                <a:gd name="T10" fmla="*/ 116 w 137"/>
                <a:gd name="T11" fmla="*/ 89 h 89"/>
                <a:gd name="T12" fmla="*/ 126 w 137"/>
                <a:gd name="T13" fmla="*/ 88 h 89"/>
                <a:gd name="T14" fmla="*/ 131 w 137"/>
                <a:gd name="T15" fmla="*/ 86 h 89"/>
                <a:gd name="T16" fmla="*/ 136 w 137"/>
                <a:gd name="T17" fmla="*/ 81 h 89"/>
                <a:gd name="T18" fmla="*/ 137 w 137"/>
                <a:gd name="T19" fmla="*/ 76 h 89"/>
                <a:gd name="T20" fmla="*/ 136 w 137"/>
                <a:gd name="T21" fmla="*/ 69 h 89"/>
                <a:gd name="T22" fmla="*/ 133 w 137"/>
                <a:gd name="T23" fmla="*/ 61 h 89"/>
                <a:gd name="T24" fmla="*/ 127 w 137"/>
                <a:gd name="T25" fmla="*/ 53 h 89"/>
                <a:gd name="T26" fmla="*/ 118 w 137"/>
                <a:gd name="T27" fmla="*/ 43 h 89"/>
                <a:gd name="T28" fmla="*/ 108 w 137"/>
                <a:gd name="T29" fmla="*/ 34 h 89"/>
                <a:gd name="T30" fmla="*/ 96 w 137"/>
                <a:gd name="T31" fmla="*/ 26 h 89"/>
                <a:gd name="T32" fmla="*/ 83 w 137"/>
                <a:gd name="T33" fmla="*/ 18 h 89"/>
                <a:gd name="T34" fmla="*/ 69 w 137"/>
                <a:gd name="T35" fmla="*/ 11 h 89"/>
                <a:gd name="T36" fmla="*/ 55 w 137"/>
                <a:gd name="T37" fmla="*/ 7 h 89"/>
                <a:gd name="T38" fmla="*/ 43 w 137"/>
                <a:gd name="T39" fmla="*/ 2 h 89"/>
                <a:gd name="T40" fmla="*/ 31 w 137"/>
                <a:gd name="T41" fmla="*/ 0 h 89"/>
                <a:gd name="T42" fmla="*/ 21 w 137"/>
                <a:gd name="T43" fmla="*/ 0 h 89"/>
                <a:gd name="T44" fmla="*/ 13 w 137"/>
                <a:gd name="T45" fmla="*/ 1 h 89"/>
                <a:gd name="T46" fmla="*/ 6 w 137"/>
                <a:gd name="T47" fmla="*/ 3 h 89"/>
                <a:gd name="T48" fmla="*/ 1 w 137"/>
                <a:gd name="T49" fmla="*/ 8 h 89"/>
                <a:gd name="T50" fmla="*/ 0 w 137"/>
                <a:gd name="T51" fmla="*/ 13 h 89"/>
                <a:gd name="T52" fmla="*/ 1 w 137"/>
                <a:gd name="T53" fmla="*/ 20 h 89"/>
                <a:gd name="T54" fmla="*/ 5 w 137"/>
                <a:gd name="T55" fmla="*/ 28 h 89"/>
                <a:gd name="T56" fmla="*/ 10 w 137"/>
                <a:gd name="T57" fmla="*/ 36 h 89"/>
                <a:gd name="T58" fmla="*/ 20 w 137"/>
                <a:gd name="T59" fmla="*/ 46 h 89"/>
                <a:gd name="T60" fmla="*/ 29 w 137"/>
                <a:gd name="T61" fmla="*/ 54 h 89"/>
                <a:gd name="T62" fmla="*/ 41 w 137"/>
                <a:gd name="T63" fmla="*/ 63 h 89"/>
                <a:gd name="T64" fmla="*/ 54 w 137"/>
                <a:gd name="T65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" h="89">
                  <a:moveTo>
                    <a:pt x="54" y="71"/>
                  </a:moveTo>
                  <a:lnTo>
                    <a:pt x="68" y="78"/>
                  </a:lnTo>
                  <a:lnTo>
                    <a:pt x="82" y="83"/>
                  </a:lnTo>
                  <a:lnTo>
                    <a:pt x="95" y="87"/>
                  </a:lnTo>
                  <a:lnTo>
                    <a:pt x="106" y="89"/>
                  </a:lnTo>
                  <a:lnTo>
                    <a:pt x="116" y="89"/>
                  </a:lnTo>
                  <a:lnTo>
                    <a:pt x="126" y="88"/>
                  </a:lnTo>
                  <a:lnTo>
                    <a:pt x="131" y="86"/>
                  </a:lnTo>
                  <a:lnTo>
                    <a:pt x="136" y="81"/>
                  </a:lnTo>
                  <a:lnTo>
                    <a:pt x="137" y="76"/>
                  </a:lnTo>
                  <a:lnTo>
                    <a:pt x="136" y="69"/>
                  </a:lnTo>
                  <a:lnTo>
                    <a:pt x="133" y="61"/>
                  </a:lnTo>
                  <a:lnTo>
                    <a:pt x="127" y="53"/>
                  </a:lnTo>
                  <a:lnTo>
                    <a:pt x="118" y="43"/>
                  </a:lnTo>
                  <a:lnTo>
                    <a:pt x="108" y="34"/>
                  </a:lnTo>
                  <a:lnTo>
                    <a:pt x="96" y="26"/>
                  </a:lnTo>
                  <a:lnTo>
                    <a:pt x="83" y="18"/>
                  </a:lnTo>
                  <a:lnTo>
                    <a:pt x="69" y="11"/>
                  </a:lnTo>
                  <a:lnTo>
                    <a:pt x="55" y="7"/>
                  </a:lnTo>
                  <a:lnTo>
                    <a:pt x="43" y="2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20"/>
                  </a:lnTo>
                  <a:lnTo>
                    <a:pt x="5" y="28"/>
                  </a:lnTo>
                  <a:lnTo>
                    <a:pt x="10" y="36"/>
                  </a:lnTo>
                  <a:lnTo>
                    <a:pt x="20" y="46"/>
                  </a:lnTo>
                  <a:lnTo>
                    <a:pt x="29" y="54"/>
                  </a:lnTo>
                  <a:lnTo>
                    <a:pt x="41" y="63"/>
                  </a:lnTo>
                  <a:lnTo>
                    <a:pt x="54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447" y="3762"/>
              <a:ext cx="68" cy="45"/>
            </a:xfrm>
            <a:custGeom>
              <a:avLst/>
              <a:gdLst>
                <a:gd name="T0" fmla="*/ 54 w 137"/>
                <a:gd name="T1" fmla="*/ 71 h 91"/>
                <a:gd name="T2" fmla="*/ 68 w 137"/>
                <a:gd name="T3" fmla="*/ 78 h 91"/>
                <a:gd name="T4" fmla="*/ 82 w 137"/>
                <a:gd name="T5" fmla="*/ 84 h 91"/>
                <a:gd name="T6" fmla="*/ 94 w 137"/>
                <a:gd name="T7" fmla="*/ 88 h 91"/>
                <a:gd name="T8" fmla="*/ 106 w 137"/>
                <a:gd name="T9" fmla="*/ 91 h 91"/>
                <a:gd name="T10" fmla="*/ 116 w 137"/>
                <a:gd name="T11" fmla="*/ 91 h 91"/>
                <a:gd name="T12" fmla="*/ 124 w 137"/>
                <a:gd name="T13" fmla="*/ 89 h 91"/>
                <a:gd name="T14" fmla="*/ 131 w 137"/>
                <a:gd name="T15" fmla="*/ 87 h 91"/>
                <a:gd name="T16" fmla="*/ 136 w 137"/>
                <a:gd name="T17" fmla="*/ 82 h 91"/>
                <a:gd name="T18" fmla="*/ 137 w 137"/>
                <a:gd name="T19" fmla="*/ 77 h 91"/>
                <a:gd name="T20" fmla="*/ 136 w 137"/>
                <a:gd name="T21" fmla="*/ 70 h 91"/>
                <a:gd name="T22" fmla="*/ 132 w 137"/>
                <a:gd name="T23" fmla="*/ 62 h 91"/>
                <a:gd name="T24" fmla="*/ 126 w 137"/>
                <a:gd name="T25" fmla="*/ 54 h 91"/>
                <a:gd name="T26" fmla="*/ 117 w 137"/>
                <a:gd name="T27" fmla="*/ 44 h 91"/>
                <a:gd name="T28" fmla="*/ 108 w 137"/>
                <a:gd name="T29" fmla="*/ 35 h 91"/>
                <a:gd name="T30" fmla="*/ 95 w 137"/>
                <a:gd name="T31" fmla="*/ 27 h 91"/>
                <a:gd name="T32" fmla="*/ 83 w 137"/>
                <a:gd name="T33" fmla="*/ 19 h 91"/>
                <a:gd name="T34" fmla="*/ 69 w 137"/>
                <a:gd name="T35" fmla="*/ 12 h 91"/>
                <a:gd name="T36" fmla="*/ 55 w 137"/>
                <a:gd name="T37" fmla="*/ 6 h 91"/>
                <a:gd name="T38" fmla="*/ 42 w 137"/>
                <a:gd name="T39" fmla="*/ 3 h 91"/>
                <a:gd name="T40" fmla="*/ 31 w 137"/>
                <a:gd name="T41" fmla="*/ 1 h 91"/>
                <a:gd name="T42" fmla="*/ 20 w 137"/>
                <a:gd name="T43" fmla="*/ 0 h 91"/>
                <a:gd name="T44" fmla="*/ 11 w 137"/>
                <a:gd name="T45" fmla="*/ 1 h 91"/>
                <a:gd name="T46" fmla="*/ 5 w 137"/>
                <a:gd name="T47" fmla="*/ 4 h 91"/>
                <a:gd name="T48" fmla="*/ 1 w 137"/>
                <a:gd name="T49" fmla="*/ 9 h 91"/>
                <a:gd name="T50" fmla="*/ 0 w 137"/>
                <a:gd name="T51" fmla="*/ 15 h 91"/>
                <a:gd name="T52" fmla="*/ 1 w 137"/>
                <a:gd name="T53" fmla="*/ 21 h 91"/>
                <a:gd name="T54" fmla="*/ 4 w 137"/>
                <a:gd name="T55" fmla="*/ 29 h 91"/>
                <a:gd name="T56" fmla="*/ 10 w 137"/>
                <a:gd name="T57" fmla="*/ 38 h 91"/>
                <a:gd name="T58" fmla="*/ 19 w 137"/>
                <a:gd name="T59" fmla="*/ 47 h 91"/>
                <a:gd name="T60" fmla="*/ 29 w 137"/>
                <a:gd name="T61" fmla="*/ 55 h 91"/>
                <a:gd name="T62" fmla="*/ 41 w 137"/>
                <a:gd name="T63" fmla="*/ 63 h 91"/>
                <a:gd name="T64" fmla="*/ 54 w 137"/>
                <a:gd name="T65" fmla="*/ 7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" h="91">
                  <a:moveTo>
                    <a:pt x="54" y="71"/>
                  </a:moveTo>
                  <a:lnTo>
                    <a:pt x="68" y="78"/>
                  </a:lnTo>
                  <a:lnTo>
                    <a:pt x="82" y="84"/>
                  </a:lnTo>
                  <a:lnTo>
                    <a:pt x="94" y="88"/>
                  </a:lnTo>
                  <a:lnTo>
                    <a:pt x="106" y="91"/>
                  </a:lnTo>
                  <a:lnTo>
                    <a:pt x="116" y="91"/>
                  </a:lnTo>
                  <a:lnTo>
                    <a:pt x="124" y="89"/>
                  </a:lnTo>
                  <a:lnTo>
                    <a:pt x="131" y="87"/>
                  </a:lnTo>
                  <a:lnTo>
                    <a:pt x="136" y="82"/>
                  </a:lnTo>
                  <a:lnTo>
                    <a:pt x="137" y="77"/>
                  </a:lnTo>
                  <a:lnTo>
                    <a:pt x="136" y="70"/>
                  </a:lnTo>
                  <a:lnTo>
                    <a:pt x="132" y="62"/>
                  </a:lnTo>
                  <a:lnTo>
                    <a:pt x="126" y="54"/>
                  </a:lnTo>
                  <a:lnTo>
                    <a:pt x="117" y="44"/>
                  </a:lnTo>
                  <a:lnTo>
                    <a:pt x="108" y="35"/>
                  </a:lnTo>
                  <a:lnTo>
                    <a:pt x="95" y="27"/>
                  </a:lnTo>
                  <a:lnTo>
                    <a:pt x="83" y="19"/>
                  </a:lnTo>
                  <a:lnTo>
                    <a:pt x="69" y="12"/>
                  </a:lnTo>
                  <a:lnTo>
                    <a:pt x="55" y="6"/>
                  </a:lnTo>
                  <a:lnTo>
                    <a:pt x="42" y="3"/>
                  </a:lnTo>
                  <a:lnTo>
                    <a:pt x="31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9"/>
                  </a:lnTo>
                  <a:lnTo>
                    <a:pt x="10" y="38"/>
                  </a:lnTo>
                  <a:lnTo>
                    <a:pt x="19" y="47"/>
                  </a:lnTo>
                  <a:lnTo>
                    <a:pt x="29" y="55"/>
                  </a:lnTo>
                  <a:lnTo>
                    <a:pt x="41" y="63"/>
                  </a:lnTo>
                  <a:lnTo>
                    <a:pt x="54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481" y="3701"/>
              <a:ext cx="68" cy="46"/>
            </a:xfrm>
            <a:custGeom>
              <a:avLst/>
              <a:gdLst>
                <a:gd name="T0" fmla="*/ 54 w 137"/>
                <a:gd name="T1" fmla="*/ 71 h 91"/>
                <a:gd name="T2" fmla="*/ 68 w 137"/>
                <a:gd name="T3" fmla="*/ 78 h 91"/>
                <a:gd name="T4" fmla="*/ 82 w 137"/>
                <a:gd name="T5" fmla="*/ 84 h 91"/>
                <a:gd name="T6" fmla="*/ 94 w 137"/>
                <a:gd name="T7" fmla="*/ 87 h 91"/>
                <a:gd name="T8" fmla="*/ 106 w 137"/>
                <a:gd name="T9" fmla="*/ 89 h 91"/>
                <a:gd name="T10" fmla="*/ 116 w 137"/>
                <a:gd name="T11" fmla="*/ 91 h 91"/>
                <a:gd name="T12" fmla="*/ 125 w 137"/>
                <a:gd name="T13" fmla="*/ 89 h 91"/>
                <a:gd name="T14" fmla="*/ 131 w 137"/>
                <a:gd name="T15" fmla="*/ 87 h 91"/>
                <a:gd name="T16" fmla="*/ 136 w 137"/>
                <a:gd name="T17" fmla="*/ 83 h 91"/>
                <a:gd name="T18" fmla="*/ 137 w 137"/>
                <a:gd name="T19" fmla="*/ 77 h 91"/>
                <a:gd name="T20" fmla="*/ 136 w 137"/>
                <a:gd name="T21" fmla="*/ 70 h 91"/>
                <a:gd name="T22" fmla="*/ 132 w 137"/>
                <a:gd name="T23" fmla="*/ 62 h 91"/>
                <a:gd name="T24" fmla="*/ 125 w 137"/>
                <a:gd name="T25" fmla="*/ 54 h 91"/>
                <a:gd name="T26" fmla="*/ 117 w 137"/>
                <a:gd name="T27" fmla="*/ 45 h 91"/>
                <a:gd name="T28" fmla="*/ 108 w 137"/>
                <a:gd name="T29" fmla="*/ 35 h 91"/>
                <a:gd name="T30" fmla="*/ 95 w 137"/>
                <a:gd name="T31" fmla="*/ 27 h 91"/>
                <a:gd name="T32" fmla="*/ 83 w 137"/>
                <a:gd name="T33" fmla="*/ 19 h 91"/>
                <a:gd name="T34" fmla="*/ 69 w 137"/>
                <a:gd name="T35" fmla="*/ 12 h 91"/>
                <a:gd name="T36" fmla="*/ 55 w 137"/>
                <a:gd name="T37" fmla="*/ 7 h 91"/>
                <a:gd name="T38" fmla="*/ 42 w 137"/>
                <a:gd name="T39" fmla="*/ 3 h 91"/>
                <a:gd name="T40" fmla="*/ 31 w 137"/>
                <a:gd name="T41" fmla="*/ 1 h 91"/>
                <a:gd name="T42" fmla="*/ 20 w 137"/>
                <a:gd name="T43" fmla="*/ 0 h 91"/>
                <a:gd name="T44" fmla="*/ 12 w 137"/>
                <a:gd name="T45" fmla="*/ 1 h 91"/>
                <a:gd name="T46" fmla="*/ 5 w 137"/>
                <a:gd name="T47" fmla="*/ 3 h 91"/>
                <a:gd name="T48" fmla="*/ 1 w 137"/>
                <a:gd name="T49" fmla="*/ 8 h 91"/>
                <a:gd name="T50" fmla="*/ 0 w 137"/>
                <a:gd name="T51" fmla="*/ 13 h 91"/>
                <a:gd name="T52" fmla="*/ 1 w 137"/>
                <a:gd name="T53" fmla="*/ 21 h 91"/>
                <a:gd name="T54" fmla="*/ 4 w 137"/>
                <a:gd name="T55" fmla="*/ 28 h 91"/>
                <a:gd name="T56" fmla="*/ 10 w 137"/>
                <a:gd name="T57" fmla="*/ 38 h 91"/>
                <a:gd name="T58" fmla="*/ 19 w 137"/>
                <a:gd name="T59" fmla="*/ 46 h 91"/>
                <a:gd name="T60" fmla="*/ 28 w 137"/>
                <a:gd name="T61" fmla="*/ 55 h 91"/>
                <a:gd name="T62" fmla="*/ 41 w 137"/>
                <a:gd name="T63" fmla="*/ 63 h 91"/>
                <a:gd name="T64" fmla="*/ 54 w 137"/>
                <a:gd name="T65" fmla="*/ 7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" h="91">
                  <a:moveTo>
                    <a:pt x="54" y="71"/>
                  </a:moveTo>
                  <a:lnTo>
                    <a:pt x="68" y="78"/>
                  </a:lnTo>
                  <a:lnTo>
                    <a:pt x="82" y="84"/>
                  </a:lnTo>
                  <a:lnTo>
                    <a:pt x="94" y="87"/>
                  </a:lnTo>
                  <a:lnTo>
                    <a:pt x="106" y="89"/>
                  </a:lnTo>
                  <a:lnTo>
                    <a:pt x="116" y="91"/>
                  </a:lnTo>
                  <a:lnTo>
                    <a:pt x="125" y="89"/>
                  </a:lnTo>
                  <a:lnTo>
                    <a:pt x="131" y="87"/>
                  </a:lnTo>
                  <a:lnTo>
                    <a:pt x="136" y="83"/>
                  </a:lnTo>
                  <a:lnTo>
                    <a:pt x="137" y="77"/>
                  </a:lnTo>
                  <a:lnTo>
                    <a:pt x="136" y="70"/>
                  </a:lnTo>
                  <a:lnTo>
                    <a:pt x="132" y="62"/>
                  </a:lnTo>
                  <a:lnTo>
                    <a:pt x="125" y="54"/>
                  </a:lnTo>
                  <a:lnTo>
                    <a:pt x="117" y="45"/>
                  </a:lnTo>
                  <a:lnTo>
                    <a:pt x="108" y="35"/>
                  </a:lnTo>
                  <a:lnTo>
                    <a:pt x="95" y="27"/>
                  </a:lnTo>
                  <a:lnTo>
                    <a:pt x="83" y="19"/>
                  </a:lnTo>
                  <a:lnTo>
                    <a:pt x="69" y="12"/>
                  </a:lnTo>
                  <a:lnTo>
                    <a:pt x="55" y="7"/>
                  </a:lnTo>
                  <a:lnTo>
                    <a:pt x="42" y="3"/>
                  </a:lnTo>
                  <a:lnTo>
                    <a:pt x="31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21"/>
                  </a:lnTo>
                  <a:lnTo>
                    <a:pt x="4" y="28"/>
                  </a:lnTo>
                  <a:lnTo>
                    <a:pt x="10" y="38"/>
                  </a:lnTo>
                  <a:lnTo>
                    <a:pt x="19" y="46"/>
                  </a:lnTo>
                  <a:lnTo>
                    <a:pt x="28" y="55"/>
                  </a:lnTo>
                  <a:lnTo>
                    <a:pt x="41" y="63"/>
                  </a:lnTo>
                  <a:lnTo>
                    <a:pt x="54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534" y="3607"/>
              <a:ext cx="68" cy="45"/>
            </a:xfrm>
            <a:custGeom>
              <a:avLst/>
              <a:gdLst>
                <a:gd name="T0" fmla="*/ 53 w 136"/>
                <a:gd name="T1" fmla="*/ 71 h 91"/>
                <a:gd name="T2" fmla="*/ 67 w 136"/>
                <a:gd name="T3" fmla="*/ 78 h 91"/>
                <a:gd name="T4" fmla="*/ 80 w 136"/>
                <a:gd name="T5" fmla="*/ 84 h 91"/>
                <a:gd name="T6" fmla="*/ 93 w 136"/>
                <a:gd name="T7" fmla="*/ 87 h 91"/>
                <a:gd name="T8" fmla="*/ 105 w 136"/>
                <a:gd name="T9" fmla="*/ 90 h 91"/>
                <a:gd name="T10" fmla="*/ 115 w 136"/>
                <a:gd name="T11" fmla="*/ 91 h 91"/>
                <a:gd name="T12" fmla="*/ 123 w 136"/>
                <a:gd name="T13" fmla="*/ 90 h 91"/>
                <a:gd name="T14" fmla="*/ 130 w 136"/>
                <a:gd name="T15" fmla="*/ 87 h 91"/>
                <a:gd name="T16" fmla="*/ 135 w 136"/>
                <a:gd name="T17" fmla="*/ 83 h 91"/>
                <a:gd name="T18" fmla="*/ 136 w 136"/>
                <a:gd name="T19" fmla="*/ 77 h 91"/>
                <a:gd name="T20" fmla="*/ 135 w 136"/>
                <a:gd name="T21" fmla="*/ 69 h 91"/>
                <a:gd name="T22" fmla="*/ 131 w 136"/>
                <a:gd name="T23" fmla="*/ 62 h 91"/>
                <a:gd name="T24" fmla="*/ 125 w 136"/>
                <a:gd name="T25" fmla="*/ 53 h 91"/>
                <a:gd name="T26" fmla="*/ 116 w 136"/>
                <a:gd name="T27" fmla="*/ 45 h 91"/>
                <a:gd name="T28" fmla="*/ 107 w 136"/>
                <a:gd name="T29" fmla="*/ 35 h 91"/>
                <a:gd name="T30" fmla="*/ 94 w 136"/>
                <a:gd name="T31" fmla="*/ 27 h 91"/>
                <a:gd name="T32" fmla="*/ 82 w 136"/>
                <a:gd name="T33" fmla="*/ 19 h 91"/>
                <a:gd name="T34" fmla="*/ 68 w 136"/>
                <a:gd name="T35" fmla="*/ 12 h 91"/>
                <a:gd name="T36" fmla="*/ 54 w 136"/>
                <a:gd name="T37" fmla="*/ 7 h 91"/>
                <a:gd name="T38" fmla="*/ 41 w 136"/>
                <a:gd name="T39" fmla="*/ 3 h 91"/>
                <a:gd name="T40" fmla="*/ 30 w 136"/>
                <a:gd name="T41" fmla="*/ 1 h 91"/>
                <a:gd name="T42" fmla="*/ 20 w 136"/>
                <a:gd name="T43" fmla="*/ 0 h 91"/>
                <a:gd name="T44" fmla="*/ 11 w 136"/>
                <a:gd name="T45" fmla="*/ 1 h 91"/>
                <a:gd name="T46" fmla="*/ 5 w 136"/>
                <a:gd name="T47" fmla="*/ 3 h 91"/>
                <a:gd name="T48" fmla="*/ 1 w 136"/>
                <a:gd name="T49" fmla="*/ 8 h 91"/>
                <a:gd name="T50" fmla="*/ 0 w 136"/>
                <a:gd name="T51" fmla="*/ 14 h 91"/>
                <a:gd name="T52" fmla="*/ 1 w 136"/>
                <a:gd name="T53" fmla="*/ 20 h 91"/>
                <a:gd name="T54" fmla="*/ 4 w 136"/>
                <a:gd name="T55" fmla="*/ 28 h 91"/>
                <a:gd name="T56" fmla="*/ 10 w 136"/>
                <a:gd name="T57" fmla="*/ 37 h 91"/>
                <a:gd name="T58" fmla="*/ 18 w 136"/>
                <a:gd name="T59" fmla="*/ 46 h 91"/>
                <a:gd name="T60" fmla="*/ 27 w 136"/>
                <a:gd name="T61" fmla="*/ 54 h 91"/>
                <a:gd name="T62" fmla="*/ 40 w 136"/>
                <a:gd name="T63" fmla="*/ 63 h 91"/>
                <a:gd name="T64" fmla="*/ 53 w 136"/>
                <a:gd name="T65" fmla="*/ 7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" h="91">
                  <a:moveTo>
                    <a:pt x="53" y="71"/>
                  </a:moveTo>
                  <a:lnTo>
                    <a:pt x="67" y="78"/>
                  </a:lnTo>
                  <a:lnTo>
                    <a:pt x="80" y="84"/>
                  </a:lnTo>
                  <a:lnTo>
                    <a:pt x="93" y="87"/>
                  </a:lnTo>
                  <a:lnTo>
                    <a:pt x="105" y="90"/>
                  </a:lnTo>
                  <a:lnTo>
                    <a:pt x="115" y="91"/>
                  </a:lnTo>
                  <a:lnTo>
                    <a:pt x="123" y="90"/>
                  </a:lnTo>
                  <a:lnTo>
                    <a:pt x="130" y="87"/>
                  </a:lnTo>
                  <a:lnTo>
                    <a:pt x="135" y="83"/>
                  </a:lnTo>
                  <a:lnTo>
                    <a:pt x="136" y="77"/>
                  </a:lnTo>
                  <a:lnTo>
                    <a:pt x="135" y="69"/>
                  </a:lnTo>
                  <a:lnTo>
                    <a:pt x="131" y="62"/>
                  </a:lnTo>
                  <a:lnTo>
                    <a:pt x="125" y="53"/>
                  </a:lnTo>
                  <a:lnTo>
                    <a:pt x="116" y="45"/>
                  </a:lnTo>
                  <a:lnTo>
                    <a:pt x="107" y="35"/>
                  </a:lnTo>
                  <a:lnTo>
                    <a:pt x="94" y="27"/>
                  </a:lnTo>
                  <a:lnTo>
                    <a:pt x="82" y="19"/>
                  </a:lnTo>
                  <a:lnTo>
                    <a:pt x="68" y="12"/>
                  </a:lnTo>
                  <a:lnTo>
                    <a:pt x="54" y="7"/>
                  </a:lnTo>
                  <a:lnTo>
                    <a:pt x="41" y="3"/>
                  </a:lnTo>
                  <a:lnTo>
                    <a:pt x="30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8"/>
                  </a:lnTo>
                  <a:lnTo>
                    <a:pt x="10" y="37"/>
                  </a:lnTo>
                  <a:lnTo>
                    <a:pt x="18" y="46"/>
                  </a:lnTo>
                  <a:lnTo>
                    <a:pt x="27" y="54"/>
                  </a:lnTo>
                  <a:lnTo>
                    <a:pt x="40" y="63"/>
                  </a:lnTo>
                  <a:lnTo>
                    <a:pt x="53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296" y="3781"/>
              <a:ext cx="68" cy="45"/>
            </a:xfrm>
            <a:custGeom>
              <a:avLst/>
              <a:gdLst>
                <a:gd name="T0" fmla="*/ 54 w 137"/>
                <a:gd name="T1" fmla="*/ 71 h 91"/>
                <a:gd name="T2" fmla="*/ 68 w 137"/>
                <a:gd name="T3" fmla="*/ 78 h 91"/>
                <a:gd name="T4" fmla="*/ 82 w 137"/>
                <a:gd name="T5" fmla="*/ 84 h 91"/>
                <a:gd name="T6" fmla="*/ 94 w 137"/>
                <a:gd name="T7" fmla="*/ 87 h 91"/>
                <a:gd name="T8" fmla="*/ 107 w 137"/>
                <a:gd name="T9" fmla="*/ 89 h 91"/>
                <a:gd name="T10" fmla="*/ 117 w 137"/>
                <a:gd name="T11" fmla="*/ 91 h 91"/>
                <a:gd name="T12" fmla="*/ 125 w 137"/>
                <a:gd name="T13" fmla="*/ 89 h 91"/>
                <a:gd name="T14" fmla="*/ 132 w 137"/>
                <a:gd name="T15" fmla="*/ 86 h 91"/>
                <a:gd name="T16" fmla="*/ 136 w 137"/>
                <a:gd name="T17" fmla="*/ 81 h 91"/>
                <a:gd name="T18" fmla="*/ 137 w 137"/>
                <a:gd name="T19" fmla="*/ 76 h 91"/>
                <a:gd name="T20" fmla="*/ 136 w 137"/>
                <a:gd name="T21" fmla="*/ 69 h 91"/>
                <a:gd name="T22" fmla="*/ 132 w 137"/>
                <a:gd name="T23" fmla="*/ 61 h 91"/>
                <a:gd name="T24" fmla="*/ 127 w 137"/>
                <a:gd name="T25" fmla="*/ 53 h 91"/>
                <a:gd name="T26" fmla="*/ 118 w 137"/>
                <a:gd name="T27" fmla="*/ 44 h 91"/>
                <a:gd name="T28" fmla="*/ 108 w 137"/>
                <a:gd name="T29" fmla="*/ 35 h 91"/>
                <a:gd name="T30" fmla="*/ 97 w 137"/>
                <a:gd name="T31" fmla="*/ 27 h 91"/>
                <a:gd name="T32" fmla="*/ 83 w 137"/>
                <a:gd name="T33" fmla="*/ 19 h 91"/>
                <a:gd name="T34" fmla="*/ 69 w 137"/>
                <a:gd name="T35" fmla="*/ 12 h 91"/>
                <a:gd name="T36" fmla="*/ 55 w 137"/>
                <a:gd name="T37" fmla="*/ 6 h 91"/>
                <a:gd name="T38" fmla="*/ 42 w 137"/>
                <a:gd name="T39" fmla="*/ 2 h 91"/>
                <a:gd name="T40" fmla="*/ 31 w 137"/>
                <a:gd name="T41" fmla="*/ 0 h 91"/>
                <a:gd name="T42" fmla="*/ 21 w 137"/>
                <a:gd name="T43" fmla="*/ 0 h 91"/>
                <a:gd name="T44" fmla="*/ 12 w 137"/>
                <a:gd name="T45" fmla="*/ 1 h 91"/>
                <a:gd name="T46" fmla="*/ 6 w 137"/>
                <a:gd name="T47" fmla="*/ 3 h 91"/>
                <a:gd name="T48" fmla="*/ 1 w 137"/>
                <a:gd name="T49" fmla="*/ 8 h 91"/>
                <a:gd name="T50" fmla="*/ 0 w 137"/>
                <a:gd name="T51" fmla="*/ 13 h 91"/>
                <a:gd name="T52" fmla="*/ 1 w 137"/>
                <a:gd name="T53" fmla="*/ 20 h 91"/>
                <a:gd name="T54" fmla="*/ 4 w 137"/>
                <a:gd name="T55" fmla="*/ 28 h 91"/>
                <a:gd name="T56" fmla="*/ 10 w 137"/>
                <a:gd name="T57" fmla="*/ 36 h 91"/>
                <a:gd name="T58" fmla="*/ 19 w 137"/>
                <a:gd name="T59" fmla="*/ 46 h 91"/>
                <a:gd name="T60" fmla="*/ 29 w 137"/>
                <a:gd name="T61" fmla="*/ 54 h 91"/>
                <a:gd name="T62" fmla="*/ 41 w 137"/>
                <a:gd name="T63" fmla="*/ 63 h 91"/>
                <a:gd name="T64" fmla="*/ 54 w 137"/>
                <a:gd name="T65" fmla="*/ 7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" h="91">
                  <a:moveTo>
                    <a:pt x="54" y="71"/>
                  </a:moveTo>
                  <a:lnTo>
                    <a:pt x="68" y="78"/>
                  </a:lnTo>
                  <a:lnTo>
                    <a:pt x="82" y="84"/>
                  </a:lnTo>
                  <a:lnTo>
                    <a:pt x="94" y="87"/>
                  </a:lnTo>
                  <a:lnTo>
                    <a:pt x="107" y="89"/>
                  </a:lnTo>
                  <a:lnTo>
                    <a:pt x="117" y="91"/>
                  </a:lnTo>
                  <a:lnTo>
                    <a:pt x="125" y="89"/>
                  </a:lnTo>
                  <a:lnTo>
                    <a:pt x="132" y="86"/>
                  </a:lnTo>
                  <a:lnTo>
                    <a:pt x="136" y="81"/>
                  </a:lnTo>
                  <a:lnTo>
                    <a:pt x="137" y="76"/>
                  </a:lnTo>
                  <a:lnTo>
                    <a:pt x="136" y="69"/>
                  </a:lnTo>
                  <a:lnTo>
                    <a:pt x="132" y="61"/>
                  </a:lnTo>
                  <a:lnTo>
                    <a:pt x="127" y="53"/>
                  </a:lnTo>
                  <a:lnTo>
                    <a:pt x="118" y="44"/>
                  </a:lnTo>
                  <a:lnTo>
                    <a:pt x="108" y="35"/>
                  </a:lnTo>
                  <a:lnTo>
                    <a:pt x="97" y="27"/>
                  </a:lnTo>
                  <a:lnTo>
                    <a:pt x="83" y="19"/>
                  </a:lnTo>
                  <a:lnTo>
                    <a:pt x="69" y="12"/>
                  </a:lnTo>
                  <a:lnTo>
                    <a:pt x="55" y="6"/>
                  </a:lnTo>
                  <a:lnTo>
                    <a:pt x="42" y="2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20"/>
                  </a:lnTo>
                  <a:lnTo>
                    <a:pt x="4" y="28"/>
                  </a:lnTo>
                  <a:lnTo>
                    <a:pt x="10" y="36"/>
                  </a:lnTo>
                  <a:lnTo>
                    <a:pt x="19" y="46"/>
                  </a:lnTo>
                  <a:lnTo>
                    <a:pt x="29" y="54"/>
                  </a:lnTo>
                  <a:lnTo>
                    <a:pt x="41" y="63"/>
                  </a:lnTo>
                  <a:lnTo>
                    <a:pt x="54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327" y="3717"/>
              <a:ext cx="69" cy="45"/>
            </a:xfrm>
            <a:custGeom>
              <a:avLst/>
              <a:gdLst>
                <a:gd name="T0" fmla="*/ 54 w 137"/>
                <a:gd name="T1" fmla="*/ 71 h 91"/>
                <a:gd name="T2" fmla="*/ 68 w 137"/>
                <a:gd name="T3" fmla="*/ 78 h 91"/>
                <a:gd name="T4" fmla="*/ 82 w 137"/>
                <a:gd name="T5" fmla="*/ 84 h 91"/>
                <a:gd name="T6" fmla="*/ 94 w 137"/>
                <a:gd name="T7" fmla="*/ 87 h 91"/>
                <a:gd name="T8" fmla="*/ 106 w 137"/>
                <a:gd name="T9" fmla="*/ 90 h 91"/>
                <a:gd name="T10" fmla="*/ 116 w 137"/>
                <a:gd name="T11" fmla="*/ 91 h 91"/>
                <a:gd name="T12" fmla="*/ 126 w 137"/>
                <a:gd name="T13" fmla="*/ 90 h 91"/>
                <a:gd name="T14" fmla="*/ 131 w 137"/>
                <a:gd name="T15" fmla="*/ 87 h 91"/>
                <a:gd name="T16" fmla="*/ 136 w 137"/>
                <a:gd name="T17" fmla="*/ 83 h 91"/>
                <a:gd name="T18" fmla="*/ 137 w 137"/>
                <a:gd name="T19" fmla="*/ 77 h 91"/>
                <a:gd name="T20" fmla="*/ 136 w 137"/>
                <a:gd name="T21" fmla="*/ 70 h 91"/>
                <a:gd name="T22" fmla="*/ 133 w 137"/>
                <a:gd name="T23" fmla="*/ 62 h 91"/>
                <a:gd name="T24" fmla="*/ 127 w 137"/>
                <a:gd name="T25" fmla="*/ 54 h 91"/>
                <a:gd name="T26" fmla="*/ 119 w 137"/>
                <a:gd name="T27" fmla="*/ 45 h 91"/>
                <a:gd name="T28" fmla="*/ 108 w 137"/>
                <a:gd name="T29" fmla="*/ 35 h 91"/>
                <a:gd name="T30" fmla="*/ 97 w 137"/>
                <a:gd name="T31" fmla="*/ 27 h 91"/>
                <a:gd name="T32" fmla="*/ 83 w 137"/>
                <a:gd name="T33" fmla="*/ 19 h 91"/>
                <a:gd name="T34" fmla="*/ 69 w 137"/>
                <a:gd name="T35" fmla="*/ 12 h 91"/>
                <a:gd name="T36" fmla="*/ 55 w 137"/>
                <a:gd name="T37" fmla="*/ 7 h 91"/>
                <a:gd name="T38" fmla="*/ 43 w 137"/>
                <a:gd name="T39" fmla="*/ 3 h 91"/>
                <a:gd name="T40" fmla="*/ 31 w 137"/>
                <a:gd name="T41" fmla="*/ 1 h 91"/>
                <a:gd name="T42" fmla="*/ 21 w 137"/>
                <a:gd name="T43" fmla="*/ 0 h 91"/>
                <a:gd name="T44" fmla="*/ 13 w 137"/>
                <a:gd name="T45" fmla="*/ 1 h 91"/>
                <a:gd name="T46" fmla="*/ 6 w 137"/>
                <a:gd name="T47" fmla="*/ 3 h 91"/>
                <a:gd name="T48" fmla="*/ 1 w 137"/>
                <a:gd name="T49" fmla="*/ 8 h 91"/>
                <a:gd name="T50" fmla="*/ 0 w 137"/>
                <a:gd name="T51" fmla="*/ 14 h 91"/>
                <a:gd name="T52" fmla="*/ 1 w 137"/>
                <a:gd name="T53" fmla="*/ 22 h 91"/>
                <a:gd name="T54" fmla="*/ 5 w 137"/>
                <a:gd name="T55" fmla="*/ 28 h 91"/>
                <a:gd name="T56" fmla="*/ 10 w 137"/>
                <a:gd name="T57" fmla="*/ 38 h 91"/>
                <a:gd name="T58" fmla="*/ 20 w 137"/>
                <a:gd name="T59" fmla="*/ 46 h 91"/>
                <a:gd name="T60" fmla="*/ 29 w 137"/>
                <a:gd name="T61" fmla="*/ 55 h 91"/>
                <a:gd name="T62" fmla="*/ 41 w 137"/>
                <a:gd name="T63" fmla="*/ 63 h 91"/>
                <a:gd name="T64" fmla="*/ 54 w 137"/>
                <a:gd name="T65" fmla="*/ 7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" h="91">
                  <a:moveTo>
                    <a:pt x="54" y="71"/>
                  </a:moveTo>
                  <a:lnTo>
                    <a:pt x="68" y="78"/>
                  </a:lnTo>
                  <a:lnTo>
                    <a:pt x="82" y="84"/>
                  </a:lnTo>
                  <a:lnTo>
                    <a:pt x="94" y="87"/>
                  </a:lnTo>
                  <a:lnTo>
                    <a:pt x="106" y="90"/>
                  </a:lnTo>
                  <a:lnTo>
                    <a:pt x="116" y="91"/>
                  </a:lnTo>
                  <a:lnTo>
                    <a:pt x="126" y="90"/>
                  </a:lnTo>
                  <a:lnTo>
                    <a:pt x="131" y="87"/>
                  </a:lnTo>
                  <a:lnTo>
                    <a:pt x="136" y="83"/>
                  </a:lnTo>
                  <a:lnTo>
                    <a:pt x="137" y="77"/>
                  </a:lnTo>
                  <a:lnTo>
                    <a:pt x="136" y="70"/>
                  </a:lnTo>
                  <a:lnTo>
                    <a:pt x="133" y="62"/>
                  </a:lnTo>
                  <a:lnTo>
                    <a:pt x="127" y="54"/>
                  </a:lnTo>
                  <a:lnTo>
                    <a:pt x="119" y="45"/>
                  </a:lnTo>
                  <a:lnTo>
                    <a:pt x="108" y="35"/>
                  </a:lnTo>
                  <a:lnTo>
                    <a:pt x="97" y="27"/>
                  </a:lnTo>
                  <a:lnTo>
                    <a:pt x="83" y="19"/>
                  </a:lnTo>
                  <a:lnTo>
                    <a:pt x="69" y="12"/>
                  </a:lnTo>
                  <a:lnTo>
                    <a:pt x="55" y="7"/>
                  </a:lnTo>
                  <a:lnTo>
                    <a:pt x="43" y="3"/>
                  </a:lnTo>
                  <a:lnTo>
                    <a:pt x="31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2"/>
                  </a:lnTo>
                  <a:lnTo>
                    <a:pt x="5" y="28"/>
                  </a:lnTo>
                  <a:lnTo>
                    <a:pt x="10" y="38"/>
                  </a:lnTo>
                  <a:lnTo>
                    <a:pt x="20" y="46"/>
                  </a:lnTo>
                  <a:lnTo>
                    <a:pt x="29" y="55"/>
                  </a:lnTo>
                  <a:lnTo>
                    <a:pt x="41" y="63"/>
                  </a:lnTo>
                  <a:lnTo>
                    <a:pt x="54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361" y="3660"/>
              <a:ext cx="69" cy="45"/>
            </a:xfrm>
            <a:custGeom>
              <a:avLst/>
              <a:gdLst>
                <a:gd name="T0" fmla="*/ 55 w 138"/>
                <a:gd name="T1" fmla="*/ 70 h 90"/>
                <a:gd name="T2" fmla="*/ 69 w 138"/>
                <a:gd name="T3" fmla="*/ 77 h 90"/>
                <a:gd name="T4" fmla="*/ 83 w 138"/>
                <a:gd name="T5" fmla="*/ 83 h 90"/>
                <a:gd name="T6" fmla="*/ 96 w 138"/>
                <a:gd name="T7" fmla="*/ 87 h 90"/>
                <a:gd name="T8" fmla="*/ 107 w 138"/>
                <a:gd name="T9" fmla="*/ 90 h 90"/>
                <a:gd name="T10" fmla="*/ 118 w 138"/>
                <a:gd name="T11" fmla="*/ 90 h 90"/>
                <a:gd name="T12" fmla="*/ 126 w 138"/>
                <a:gd name="T13" fmla="*/ 88 h 90"/>
                <a:gd name="T14" fmla="*/ 133 w 138"/>
                <a:gd name="T15" fmla="*/ 86 h 90"/>
                <a:gd name="T16" fmla="*/ 137 w 138"/>
                <a:gd name="T17" fmla="*/ 81 h 90"/>
                <a:gd name="T18" fmla="*/ 138 w 138"/>
                <a:gd name="T19" fmla="*/ 76 h 90"/>
                <a:gd name="T20" fmla="*/ 137 w 138"/>
                <a:gd name="T21" fmla="*/ 69 h 90"/>
                <a:gd name="T22" fmla="*/ 133 w 138"/>
                <a:gd name="T23" fmla="*/ 61 h 90"/>
                <a:gd name="T24" fmla="*/ 127 w 138"/>
                <a:gd name="T25" fmla="*/ 53 h 90"/>
                <a:gd name="T26" fmla="*/ 119 w 138"/>
                <a:gd name="T27" fmla="*/ 43 h 90"/>
                <a:gd name="T28" fmla="*/ 108 w 138"/>
                <a:gd name="T29" fmla="*/ 34 h 90"/>
                <a:gd name="T30" fmla="*/ 97 w 138"/>
                <a:gd name="T31" fmla="*/ 26 h 90"/>
                <a:gd name="T32" fmla="*/ 83 w 138"/>
                <a:gd name="T33" fmla="*/ 18 h 90"/>
                <a:gd name="T34" fmla="*/ 69 w 138"/>
                <a:gd name="T35" fmla="*/ 11 h 90"/>
                <a:gd name="T36" fmla="*/ 55 w 138"/>
                <a:gd name="T37" fmla="*/ 7 h 90"/>
                <a:gd name="T38" fmla="*/ 43 w 138"/>
                <a:gd name="T39" fmla="*/ 2 h 90"/>
                <a:gd name="T40" fmla="*/ 31 w 138"/>
                <a:gd name="T41" fmla="*/ 0 h 90"/>
                <a:gd name="T42" fmla="*/ 21 w 138"/>
                <a:gd name="T43" fmla="*/ 0 h 90"/>
                <a:gd name="T44" fmla="*/ 13 w 138"/>
                <a:gd name="T45" fmla="*/ 1 h 90"/>
                <a:gd name="T46" fmla="*/ 6 w 138"/>
                <a:gd name="T47" fmla="*/ 3 h 90"/>
                <a:gd name="T48" fmla="*/ 1 w 138"/>
                <a:gd name="T49" fmla="*/ 8 h 90"/>
                <a:gd name="T50" fmla="*/ 0 w 138"/>
                <a:gd name="T51" fmla="*/ 13 h 90"/>
                <a:gd name="T52" fmla="*/ 1 w 138"/>
                <a:gd name="T53" fmla="*/ 20 h 90"/>
                <a:gd name="T54" fmla="*/ 6 w 138"/>
                <a:gd name="T55" fmla="*/ 28 h 90"/>
                <a:gd name="T56" fmla="*/ 12 w 138"/>
                <a:gd name="T57" fmla="*/ 37 h 90"/>
                <a:gd name="T58" fmla="*/ 20 w 138"/>
                <a:gd name="T59" fmla="*/ 46 h 90"/>
                <a:gd name="T60" fmla="*/ 30 w 138"/>
                <a:gd name="T61" fmla="*/ 54 h 90"/>
                <a:gd name="T62" fmla="*/ 41 w 138"/>
                <a:gd name="T63" fmla="*/ 62 h 90"/>
                <a:gd name="T64" fmla="*/ 55 w 138"/>
                <a:gd name="T65" fmla="*/ 7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90">
                  <a:moveTo>
                    <a:pt x="55" y="70"/>
                  </a:moveTo>
                  <a:lnTo>
                    <a:pt x="69" y="77"/>
                  </a:lnTo>
                  <a:lnTo>
                    <a:pt x="83" y="83"/>
                  </a:lnTo>
                  <a:lnTo>
                    <a:pt x="96" y="87"/>
                  </a:lnTo>
                  <a:lnTo>
                    <a:pt x="107" y="90"/>
                  </a:lnTo>
                  <a:lnTo>
                    <a:pt x="118" y="90"/>
                  </a:lnTo>
                  <a:lnTo>
                    <a:pt x="126" y="88"/>
                  </a:lnTo>
                  <a:lnTo>
                    <a:pt x="133" y="86"/>
                  </a:lnTo>
                  <a:lnTo>
                    <a:pt x="137" y="81"/>
                  </a:lnTo>
                  <a:lnTo>
                    <a:pt x="138" y="76"/>
                  </a:lnTo>
                  <a:lnTo>
                    <a:pt x="137" y="69"/>
                  </a:lnTo>
                  <a:lnTo>
                    <a:pt x="133" y="61"/>
                  </a:lnTo>
                  <a:lnTo>
                    <a:pt x="127" y="53"/>
                  </a:lnTo>
                  <a:lnTo>
                    <a:pt x="119" y="43"/>
                  </a:lnTo>
                  <a:lnTo>
                    <a:pt x="108" y="34"/>
                  </a:lnTo>
                  <a:lnTo>
                    <a:pt x="97" y="26"/>
                  </a:lnTo>
                  <a:lnTo>
                    <a:pt x="83" y="18"/>
                  </a:lnTo>
                  <a:lnTo>
                    <a:pt x="69" y="11"/>
                  </a:lnTo>
                  <a:lnTo>
                    <a:pt x="55" y="7"/>
                  </a:lnTo>
                  <a:lnTo>
                    <a:pt x="43" y="2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20"/>
                  </a:lnTo>
                  <a:lnTo>
                    <a:pt x="6" y="28"/>
                  </a:lnTo>
                  <a:lnTo>
                    <a:pt x="12" y="37"/>
                  </a:lnTo>
                  <a:lnTo>
                    <a:pt x="20" y="46"/>
                  </a:lnTo>
                  <a:lnTo>
                    <a:pt x="30" y="54"/>
                  </a:lnTo>
                  <a:lnTo>
                    <a:pt x="41" y="62"/>
                  </a:lnTo>
                  <a:lnTo>
                    <a:pt x="5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164" y="3757"/>
              <a:ext cx="69" cy="46"/>
            </a:xfrm>
            <a:custGeom>
              <a:avLst/>
              <a:gdLst>
                <a:gd name="T0" fmla="*/ 54 w 137"/>
                <a:gd name="T1" fmla="*/ 72 h 91"/>
                <a:gd name="T2" fmla="*/ 68 w 137"/>
                <a:gd name="T3" fmla="*/ 79 h 91"/>
                <a:gd name="T4" fmla="*/ 82 w 137"/>
                <a:gd name="T5" fmla="*/ 84 h 91"/>
                <a:gd name="T6" fmla="*/ 94 w 137"/>
                <a:gd name="T7" fmla="*/ 89 h 91"/>
                <a:gd name="T8" fmla="*/ 106 w 137"/>
                <a:gd name="T9" fmla="*/ 91 h 91"/>
                <a:gd name="T10" fmla="*/ 116 w 137"/>
                <a:gd name="T11" fmla="*/ 91 h 91"/>
                <a:gd name="T12" fmla="*/ 125 w 137"/>
                <a:gd name="T13" fmla="*/ 90 h 91"/>
                <a:gd name="T14" fmla="*/ 131 w 137"/>
                <a:gd name="T15" fmla="*/ 88 h 91"/>
                <a:gd name="T16" fmla="*/ 136 w 137"/>
                <a:gd name="T17" fmla="*/ 83 h 91"/>
                <a:gd name="T18" fmla="*/ 137 w 137"/>
                <a:gd name="T19" fmla="*/ 77 h 91"/>
                <a:gd name="T20" fmla="*/ 136 w 137"/>
                <a:gd name="T21" fmla="*/ 71 h 91"/>
                <a:gd name="T22" fmla="*/ 132 w 137"/>
                <a:gd name="T23" fmla="*/ 63 h 91"/>
                <a:gd name="T24" fmla="*/ 127 w 137"/>
                <a:gd name="T25" fmla="*/ 54 h 91"/>
                <a:gd name="T26" fmla="*/ 117 w 137"/>
                <a:gd name="T27" fmla="*/ 45 h 91"/>
                <a:gd name="T28" fmla="*/ 108 w 137"/>
                <a:gd name="T29" fmla="*/ 36 h 91"/>
                <a:gd name="T30" fmla="*/ 96 w 137"/>
                <a:gd name="T31" fmla="*/ 28 h 91"/>
                <a:gd name="T32" fmla="*/ 83 w 137"/>
                <a:gd name="T33" fmla="*/ 20 h 91"/>
                <a:gd name="T34" fmla="*/ 69 w 137"/>
                <a:gd name="T35" fmla="*/ 13 h 91"/>
                <a:gd name="T36" fmla="*/ 55 w 137"/>
                <a:gd name="T37" fmla="*/ 7 h 91"/>
                <a:gd name="T38" fmla="*/ 43 w 137"/>
                <a:gd name="T39" fmla="*/ 4 h 91"/>
                <a:gd name="T40" fmla="*/ 31 w 137"/>
                <a:gd name="T41" fmla="*/ 1 h 91"/>
                <a:gd name="T42" fmla="*/ 21 w 137"/>
                <a:gd name="T43" fmla="*/ 0 h 91"/>
                <a:gd name="T44" fmla="*/ 13 w 137"/>
                <a:gd name="T45" fmla="*/ 1 h 91"/>
                <a:gd name="T46" fmla="*/ 6 w 137"/>
                <a:gd name="T47" fmla="*/ 4 h 91"/>
                <a:gd name="T48" fmla="*/ 1 w 137"/>
                <a:gd name="T49" fmla="*/ 8 h 91"/>
                <a:gd name="T50" fmla="*/ 0 w 137"/>
                <a:gd name="T51" fmla="*/ 14 h 91"/>
                <a:gd name="T52" fmla="*/ 1 w 137"/>
                <a:gd name="T53" fmla="*/ 22 h 91"/>
                <a:gd name="T54" fmla="*/ 4 w 137"/>
                <a:gd name="T55" fmla="*/ 29 h 91"/>
                <a:gd name="T56" fmla="*/ 10 w 137"/>
                <a:gd name="T57" fmla="*/ 38 h 91"/>
                <a:gd name="T58" fmla="*/ 19 w 137"/>
                <a:gd name="T59" fmla="*/ 46 h 91"/>
                <a:gd name="T60" fmla="*/ 29 w 137"/>
                <a:gd name="T61" fmla="*/ 56 h 91"/>
                <a:gd name="T62" fmla="*/ 41 w 137"/>
                <a:gd name="T63" fmla="*/ 64 h 91"/>
                <a:gd name="T64" fmla="*/ 54 w 137"/>
                <a:gd name="T65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" h="91">
                  <a:moveTo>
                    <a:pt x="54" y="72"/>
                  </a:moveTo>
                  <a:lnTo>
                    <a:pt x="68" y="79"/>
                  </a:lnTo>
                  <a:lnTo>
                    <a:pt x="82" y="84"/>
                  </a:lnTo>
                  <a:lnTo>
                    <a:pt x="94" y="89"/>
                  </a:lnTo>
                  <a:lnTo>
                    <a:pt x="106" y="91"/>
                  </a:lnTo>
                  <a:lnTo>
                    <a:pt x="116" y="91"/>
                  </a:lnTo>
                  <a:lnTo>
                    <a:pt x="125" y="90"/>
                  </a:lnTo>
                  <a:lnTo>
                    <a:pt x="131" y="88"/>
                  </a:lnTo>
                  <a:lnTo>
                    <a:pt x="136" y="83"/>
                  </a:lnTo>
                  <a:lnTo>
                    <a:pt x="137" y="77"/>
                  </a:lnTo>
                  <a:lnTo>
                    <a:pt x="136" y="71"/>
                  </a:lnTo>
                  <a:lnTo>
                    <a:pt x="132" y="63"/>
                  </a:lnTo>
                  <a:lnTo>
                    <a:pt x="127" y="54"/>
                  </a:lnTo>
                  <a:lnTo>
                    <a:pt x="117" y="45"/>
                  </a:lnTo>
                  <a:lnTo>
                    <a:pt x="108" y="36"/>
                  </a:lnTo>
                  <a:lnTo>
                    <a:pt x="96" y="28"/>
                  </a:lnTo>
                  <a:lnTo>
                    <a:pt x="83" y="20"/>
                  </a:lnTo>
                  <a:lnTo>
                    <a:pt x="69" y="13"/>
                  </a:lnTo>
                  <a:lnTo>
                    <a:pt x="55" y="7"/>
                  </a:lnTo>
                  <a:lnTo>
                    <a:pt x="43" y="4"/>
                  </a:lnTo>
                  <a:lnTo>
                    <a:pt x="31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2"/>
                  </a:lnTo>
                  <a:lnTo>
                    <a:pt x="4" y="29"/>
                  </a:lnTo>
                  <a:lnTo>
                    <a:pt x="10" y="38"/>
                  </a:lnTo>
                  <a:lnTo>
                    <a:pt x="19" y="46"/>
                  </a:lnTo>
                  <a:lnTo>
                    <a:pt x="29" y="56"/>
                  </a:lnTo>
                  <a:lnTo>
                    <a:pt x="41" y="64"/>
                  </a:lnTo>
                  <a:lnTo>
                    <a:pt x="54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198" y="3692"/>
              <a:ext cx="69" cy="46"/>
            </a:xfrm>
            <a:custGeom>
              <a:avLst/>
              <a:gdLst>
                <a:gd name="T0" fmla="*/ 55 w 138"/>
                <a:gd name="T1" fmla="*/ 72 h 91"/>
                <a:gd name="T2" fmla="*/ 69 w 138"/>
                <a:gd name="T3" fmla="*/ 78 h 91"/>
                <a:gd name="T4" fmla="*/ 83 w 138"/>
                <a:gd name="T5" fmla="*/ 84 h 91"/>
                <a:gd name="T6" fmla="*/ 96 w 138"/>
                <a:gd name="T7" fmla="*/ 88 h 91"/>
                <a:gd name="T8" fmla="*/ 107 w 138"/>
                <a:gd name="T9" fmla="*/ 90 h 91"/>
                <a:gd name="T10" fmla="*/ 117 w 138"/>
                <a:gd name="T11" fmla="*/ 91 h 91"/>
                <a:gd name="T12" fmla="*/ 125 w 138"/>
                <a:gd name="T13" fmla="*/ 90 h 91"/>
                <a:gd name="T14" fmla="*/ 132 w 138"/>
                <a:gd name="T15" fmla="*/ 88 h 91"/>
                <a:gd name="T16" fmla="*/ 137 w 138"/>
                <a:gd name="T17" fmla="*/ 83 h 91"/>
                <a:gd name="T18" fmla="*/ 138 w 138"/>
                <a:gd name="T19" fmla="*/ 77 h 91"/>
                <a:gd name="T20" fmla="*/ 137 w 138"/>
                <a:gd name="T21" fmla="*/ 69 h 91"/>
                <a:gd name="T22" fmla="*/ 132 w 138"/>
                <a:gd name="T23" fmla="*/ 62 h 91"/>
                <a:gd name="T24" fmla="*/ 127 w 138"/>
                <a:gd name="T25" fmla="*/ 53 h 91"/>
                <a:gd name="T26" fmla="*/ 119 w 138"/>
                <a:gd name="T27" fmla="*/ 45 h 91"/>
                <a:gd name="T28" fmla="*/ 108 w 138"/>
                <a:gd name="T29" fmla="*/ 36 h 91"/>
                <a:gd name="T30" fmla="*/ 97 w 138"/>
                <a:gd name="T31" fmla="*/ 28 h 91"/>
                <a:gd name="T32" fmla="*/ 83 w 138"/>
                <a:gd name="T33" fmla="*/ 20 h 91"/>
                <a:gd name="T34" fmla="*/ 69 w 138"/>
                <a:gd name="T35" fmla="*/ 13 h 91"/>
                <a:gd name="T36" fmla="*/ 55 w 138"/>
                <a:gd name="T37" fmla="*/ 7 h 91"/>
                <a:gd name="T38" fmla="*/ 43 w 138"/>
                <a:gd name="T39" fmla="*/ 4 h 91"/>
                <a:gd name="T40" fmla="*/ 31 w 138"/>
                <a:gd name="T41" fmla="*/ 1 h 91"/>
                <a:gd name="T42" fmla="*/ 21 w 138"/>
                <a:gd name="T43" fmla="*/ 0 h 91"/>
                <a:gd name="T44" fmla="*/ 13 w 138"/>
                <a:gd name="T45" fmla="*/ 1 h 91"/>
                <a:gd name="T46" fmla="*/ 6 w 138"/>
                <a:gd name="T47" fmla="*/ 4 h 91"/>
                <a:gd name="T48" fmla="*/ 1 w 138"/>
                <a:gd name="T49" fmla="*/ 8 h 91"/>
                <a:gd name="T50" fmla="*/ 0 w 138"/>
                <a:gd name="T51" fmla="*/ 14 h 91"/>
                <a:gd name="T52" fmla="*/ 1 w 138"/>
                <a:gd name="T53" fmla="*/ 22 h 91"/>
                <a:gd name="T54" fmla="*/ 6 w 138"/>
                <a:gd name="T55" fmla="*/ 29 h 91"/>
                <a:gd name="T56" fmla="*/ 11 w 138"/>
                <a:gd name="T57" fmla="*/ 38 h 91"/>
                <a:gd name="T58" fmla="*/ 19 w 138"/>
                <a:gd name="T59" fmla="*/ 46 h 91"/>
                <a:gd name="T60" fmla="*/ 30 w 138"/>
                <a:gd name="T61" fmla="*/ 55 h 91"/>
                <a:gd name="T62" fmla="*/ 41 w 138"/>
                <a:gd name="T63" fmla="*/ 64 h 91"/>
                <a:gd name="T64" fmla="*/ 55 w 138"/>
                <a:gd name="T65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91">
                  <a:moveTo>
                    <a:pt x="55" y="72"/>
                  </a:moveTo>
                  <a:lnTo>
                    <a:pt x="69" y="78"/>
                  </a:lnTo>
                  <a:lnTo>
                    <a:pt x="83" y="84"/>
                  </a:lnTo>
                  <a:lnTo>
                    <a:pt x="96" y="88"/>
                  </a:lnTo>
                  <a:lnTo>
                    <a:pt x="107" y="90"/>
                  </a:lnTo>
                  <a:lnTo>
                    <a:pt x="117" y="91"/>
                  </a:lnTo>
                  <a:lnTo>
                    <a:pt x="125" y="90"/>
                  </a:lnTo>
                  <a:lnTo>
                    <a:pt x="132" y="88"/>
                  </a:lnTo>
                  <a:lnTo>
                    <a:pt x="137" y="83"/>
                  </a:lnTo>
                  <a:lnTo>
                    <a:pt x="138" y="77"/>
                  </a:lnTo>
                  <a:lnTo>
                    <a:pt x="137" y="69"/>
                  </a:lnTo>
                  <a:lnTo>
                    <a:pt x="132" y="62"/>
                  </a:lnTo>
                  <a:lnTo>
                    <a:pt x="127" y="53"/>
                  </a:lnTo>
                  <a:lnTo>
                    <a:pt x="119" y="45"/>
                  </a:lnTo>
                  <a:lnTo>
                    <a:pt x="108" y="36"/>
                  </a:lnTo>
                  <a:lnTo>
                    <a:pt x="97" y="28"/>
                  </a:lnTo>
                  <a:lnTo>
                    <a:pt x="83" y="20"/>
                  </a:lnTo>
                  <a:lnTo>
                    <a:pt x="69" y="13"/>
                  </a:lnTo>
                  <a:lnTo>
                    <a:pt x="55" y="7"/>
                  </a:lnTo>
                  <a:lnTo>
                    <a:pt x="43" y="4"/>
                  </a:lnTo>
                  <a:lnTo>
                    <a:pt x="31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2"/>
                  </a:lnTo>
                  <a:lnTo>
                    <a:pt x="6" y="29"/>
                  </a:lnTo>
                  <a:lnTo>
                    <a:pt x="11" y="38"/>
                  </a:lnTo>
                  <a:lnTo>
                    <a:pt x="19" y="46"/>
                  </a:lnTo>
                  <a:lnTo>
                    <a:pt x="30" y="55"/>
                  </a:lnTo>
                  <a:lnTo>
                    <a:pt x="41" y="64"/>
                  </a:lnTo>
                  <a:lnTo>
                    <a:pt x="55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229" y="3634"/>
              <a:ext cx="69" cy="46"/>
            </a:xfrm>
            <a:custGeom>
              <a:avLst/>
              <a:gdLst>
                <a:gd name="T0" fmla="*/ 55 w 138"/>
                <a:gd name="T1" fmla="*/ 71 h 91"/>
                <a:gd name="T2" fmla="*/ 69 w 138"/>
                <a:gd name="T3" fmla="*/ 78 h 91"/>
                <a:gd name="T4" fmla="*/ 83 w 138"/>
                <a:gd name="T5" fmla="*/ 84 h 91"/>
                <a:gd name="T6" fmla="*/ 96 w 138"/>
                <a:gd name="T7" fmla="*/ 89 h 91"/>
                <a:gd name="T8" fmla="*/ 107 w 138"/>
                <a:gd name="T9" fmla="*/ 91 h 91"/>
                <a:gd name="T10" fmla="*/ 118 w 138"/>
                <a:gd name="T11" fmla="*/ 91 h 91"/>
                <a:gd name="T12" fmla="*/ 126 w 138"/>
                <a:gd name="T13" fmla="*/ 90 h 91"/>
                <a:gd name="T14" fmla="*/ 133 w 138"/>
                <a:gd name="T15" fmla="*/ 88 h 91"/>
                <a:gd name="T16" fmla="*/ 137 w 138"/>
                <a:gd name="T17" fmla="*/ 83 h 91"/>
                <a:gd name="T18" fmla="*/ 138 w 138"/>
                <a:gd name="T19" fmla="*/ 77 h 91"/>
                <a:gd name="T20" fmla="*/ 137 w 138"/>
                <a:gd name="T21" fmla="*/ 70 h 91"/>
                <a:gd name="T22" fmla="*/ 133 w 138"/>
                <a:gd name="T23" fmla="*/ 62 h 91"/>
                <a:gd name="T24" fmla="*/ 127 w 138"/>
                <a:gd name="T25" fmla="*/ 54 h 91"/>
                <a:gd name="T26" fmla="*/ 119 w 138"/>
                <a:gd name="T27" fmla="*/ 45 h 91"/>
                <a:gd name="T28" fmla="*/ 108 w 138"/>
                <a:gd name="T29" fmla="*/ 36 h 91"/>
                <a:gd name="T30" fmla="*/ 97 w 138"/>
                <a:gd name="T31" fmla="*/ 28 h 91"/>
                <a:gd name="T32" fmla="*/ 83 w 138"/>
                <a:gd name="T33" fmla="*/ 20 h 91"/>
                <a:gd name="T34" fmla="*/ 69 w 138"/>
                <a:gd name="T35" fmla="*/ 13 h 91"/>
                <a:gd name="T36" fmla="*/ 55 w 138"/>
                <a:gd name="T37" fmla="*/ 7 h 91"/>
                <a:gd name="T38" fmla="*/ 43 w 138"/>
                <a:gd name="T39" fmla="*/ 3 h 91"/>
                <a:gd name="T40" fmla="*/ 31 w 138"/>
                <a:gd name="T41" fmla="*/ 1 h 91"/>
                <a:gd name="T42" fmla="*/ 21 w 138"/>
                <a:gd name="T43" fmla="*/ 0 h 91"/>
                <a:gd name="T44" fmla="*/ 13 w 138"/>
                <a:gd name="T45" fmla="*/ 1 h 91"/>
                <a:gd name="T46" fmla="*/ 6 w 138"/>
                <a:gd name="T47" fmla="*/ 5 h 91"/>
                <a:gd name="T48" fmla="*/ 1 w 138"/>
                <a:gd name="T49" fmla="*/ 9 h 91"/>
                <a:gd name="T50" fmla="*/ 0 w 138"/>
                <a:gd name="T51" fmla="*/ 15 h 91"/>
                <a:gd name="T52" fmla="*/ 1 w 138"/>
                <a:gd name="T53" fmla="*/ 22 h 91"/>
                <a:gd name="T54" fmla="*/ 5 w 138"/>
                <a:gd name="T55" fmla="*/ 30 h 91"/>
                <a:gd name="T56" fmla="*/ 12 w 138"/>
                <a:gd name="T57" fmla="*/ 38 h 91"/>
                <a:gd name="T58" fmla="*/ 20 w 138"/>
                <a:gd name="T59" fmla="*/ 47 h 91"/>
                <a:gd name="T60" fmla="*/ 30 w 138"/>
                <a:gd name="T61" fmla="*/ 55 h 91"/>
                <a:gd name="T62" fmla="*/ 42 w 138"/>
                <a:gd name="T63" fmla="*/ 63 h 91"/>
                <a:gd name="T64" fmla="*/ 55 w 138"/>
                <a:gd name="T65" fmla="*/ 7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91">
                  <a:moveTo>
                    <a:pt x="55" y="71"/>
                  </a:moveTo>
                  <a:lnTo>
                    <a:pt x="69" y="78"/>
                  </a:lnTo>
                  <a:lnTo>
                    <a:pt x="83" y="84"/>
                  </a:lnTo>
                  <a:lnTo>
                    <a:pt x="96" y="89"/>
                  </a:lnTo>
                  <a:lnTo>
                    <a:pt x="107" y="91"/>
                  </a:lnTo>
                  <a:lnTo>
                    <a:pt x="118" y="91"/>
                  </a:lnTo>
                  <a:lnTo>
                    <a:pt x="126" y="90"/>
                  </a:lnTo>
                  <a:lnTo>
                    <a:pt x="133" y="88"/>
                  </a:lnTo>
                  <a:lnTo>
                    <a:pt x="137" y="83"/>
                  </a:lnTo>
                  <a:lnTo>
                    <a:pt x="138" y="77"/>
                  </a:lnTo>
                  <a:lnTo>
                    <a:pt x="137" y="70"/>
                  </a:lnTo>
                  <a:lnTo>
                    <a:pt x="133" y="62"/>
                  </a:lnTo>
                  <a:lnTo>
                    <a:pt x="127" y="54"/>
                  </a:lnTo>
                  <a:lnTo>
                    <a:pt x="119" y="45"/>
                  </a:lnTo>
                  <a:lnTo>
                    <a:pt x="108" y="36"/>
                  </a:lnTo>
                  <a:lnTo>
                    <a:pt x="97" y="28"/>
                  </a:lnTo>
                  <a:lnTo>
                    <a:pt x="83" y="20"/>
                  </a:lnTo>
                  <a:lnTo>
                    <a:pt x="69" y="13"/>
                  </a:lnTo>
                  <a:lnTo>
                    <a:pt x="55" y="7"/>
                  </a:lnTo>
                  <a:lnTo>
                    <a:pt x="43" y="3"/>
                  </a:lnTo>
                  <a:lnTo>
                    <a:pt x="31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2"/>
                  </a:lnTo>
                  <a:lnTo>
                    <a:pt x="5" y="30"/>
                  </a:lnTo>
                  <a:lnTo>
                    <a:pt x="12" y="38"/>
                  </a:lnTo>
                  <a:lnTo>
                    <a:pt x="20" y="47"/>
                  </a:lnTo>
                  <a:lnTo>
                    <a:pt x="30" y="55"/>
                  </a:lnTo>
                  <a:lnTo>
                    <a:pt x="42" y="63"/>
                  </a:lnTo>
                  <a:lnTo>
                    <a:pt x="55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259" y="3577"/>
              <a:ext cx="69" cy="45"/>
            </a:xfrm>
            <a:custGeom>
              <a:avLst/>
              <a:gdLst>
                <a:gd name="T0" fmla="*/ 54 w 137"/>
                <a:gd name="T1" fmla="*/ 71 h 90"/>
                <a:gd name="T2" fmla="*/ 68 w 137"/>
                <a:gd name="T3" fmla="*/ 78 h 90"/>
                <a:gd name="T4" fmla="*/ 82 w 137"/>
                <a:gd name="T5" fmla="*/ 83 h 90"/>
                <a:gd name="T6" fmla="*/ 95 w 137"/>
                <a:gd name="T7" fmla="*/ 87 h 90"/>
                <a:gd name="T8" fmla="*/ 106 w 137"/>
                <a:gd name="T9" fmla="*/ 90 h 90"/>
                <a:gd name="T10" fmla="*/ 116 w 137"/>
                <a:gd name="T11" fmla="*/ 90 h 90"/>
                <a:gd name="T12" fmla="*/ 124 w 137"/>
                <a:gd name="T13" fmla="*/ 89 h 90"/>
                <a:gd name="T14" fmla="*/ 131 w 137"/>
                <a:gd name="T15" fmla="*/ 86 h 90"/>
                <a:gd name="T16" fmla="*/ 136 w 137"/>
                <a:gd name="T17" fmla="*/ 82 h 90"/>
                <a:gd name="T18" fmla="*/ 137 w 137"/>
                <a:gd name="T19" fmla="*/ 76 h 90"/>
                <a:gd name="T20" fmla="*/ 136 w 137"/>
                <a:gd name="T21" fmla="*/ 69 h 90"/>
                <a:gd name="T22" fmla="*/ 133 w 137"/>
                <a:gd name="T23" fmla="*/ 61 h 90"/>
                <a:gd name="T24" fmla="*/ 127 w 137"/>
                <a:gd name="T25" fmla="*/ 53 h 90"/>
                <a:gd name="T26" fmla="*/ 118 w 137"/>
                <a:gd name="T27" fmla="*/ 44 h 90"/>
                <a:gd name="T28" fmla="*/ 108 w 137"/>
                <a:gd name="T29" fmla="*/ 36 h 90"/>
                <a:gd name="T30" fmla="*/ 96 w 137"/>
                <a:gd name="T31" fmla="*/ 28 h 90"/>
                <a:gd name="T32" fmla="*/ 83 w 137"/>
                <a:gd name="T33" fmla="*/ 20 h 90"/>
                <a:gd name="T34" fmla="*/ 69 w 137"/>
                <a:gd name="T35" fmla="*/ 13 h 90"/>
                <a:gd name="T36" fmla="*/ 55 w 137"/>
                <a:gd name="T37" fmla="*/ 7 h 90"/>
                <a:gd name="T38" fmla="*/ 43 w 137"/>
                <a:gd name="T39" fmla="*/ 2 h 90"/>
                <a:gd name="T40" fmla="*/ 30 w 137"/>
                <a:gd name="T41" fmla="*/ 0 h 90"/>
                <a:gd name="T42" fmla="*/ 20 w 137"/>
                <a:gd name="T43" fmla="*/ 0 h 90"/>
                <a:gd name="T44" fmla="*/ 12 w 137"/>
                <a:gd name="T45" fmla="*/ 1 h 90"/>
                <a:gd name="T46" fmla="*/ 5 w 137"/>
                <a:gd name="T47" fmla="*/ 3 h 90"/>
                <a:gd name="T48" fmla="*/ 1 w 137"/>
                <a:gd name="T49" fmla="*/ 8 h 90"/>
                <a:gd name="T50" fmla="*/ 0 w 137"/>
                <a:gd name="T51" fmla="*/ 14 h 90"/>
                <a:gd name="T52" fmla="*/ 1 w 137"/>
                <a:gd name="T53" fmla="*/ 21 h 90"/>
                <a:gd name="T54" fmla="*/ 5 w 137"/>
                <a:gd name="T55" fmla="*/ 29 h 90"/>
                <a:gd name="T56" fmla="*/ 10 w 137"/>
                <a:gd name="T57" fmla="*/ 37 h 90"/>
                <a:gd name="T58" fmla="*/ 18 w 137"/>
                <a:gd name="T59" fmla="*/ 46 h 90"/>
                <a:gd name="T60" fmla="*/ 29 w 137"/>
                <a:gd name="T61" fmla="*/ 54 h 90"/>
                <a:gd name="T62" fmla="*/ 40 w 137"/>
                <a:gd name="T63" fmla="*/ 63 h 90"/>
                <a:gd name="T64" fmla="*/ 54 w 137"/>
                <a:gd name="T65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" h="90">
                  <a:moveTo>
                    <a:pt x="54" y="71"/>
                  </a:moveTo>
                  <a:lnTo>
                    <a:pt x="68" y="78"/>
                  </a:lnTo>
                  <a:lnTo>
                    <a:pt x="82" y="83"/>
                  </a:lnTo>
                  <a:lnTo>
                    <a:pt x="95" y="87"/>
                  </a:lnTo>
                  <a:lnTo>
                    <a:pt x="106" y="90"/>
                  </a:lnTo>
                  <a:lnTo>
                    <a:pt x="116" y="90"/>
                  </a:lnTo>
                  <a:lnTo>
                    <a:pt x="124" y="89"/>
                  </a:lnTo>
                  <a:lnTo>
                    <a:pt x="131" y="86"/>
                  </a:lnTo>
                  <a:lnTo>
                    <a:pt x="136" y="82"/>
                  </a:lnTo>
                  <a:lnTo>
                    <a:pt x="137" y="76"/>
                  </a:lnTo>
                  <a:lnTo>
                    <a:pt x="136" y="69"/>
                  </a:lnTo>
                  <a:lnTo>
                    <a:pt x="133" y="61"/>
                  </a:lnTo>
                  <a:lnTo>
                    <a:pt x="127" y="53"/>
                  </a:lnTo>
                  <a:lnTo>
                    <a:pt x="118" y="44"/>
                  </a:lnTo>
                  <a:lnTo>
                    <a:pt x="108" y="36"/>
                  </a:lnTo>
                  <a:lnTo>
                    <a:pt x="96" y="28"/>
                  </a:lnTo>
                  <a:lnTo>
                    <a:pt x="83" y="20"/>
                  </a:lnTo>
                  <a:lnTo>
                    <a:pt x="69" y="13"/>
                  </a:lnTo>
                  <a:lnTo>
                    <a:pt x="55" y="7"/>
                  </a:lnTo>
                  <a:lnTo>
                    <a:pt x="43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5" y="29"/>
                  </a:lnTo>
                  <a:lnTo>
                    <a:pt x="10" y="37"/>
                  </a:lnTo>
                  <a:lnTo>
                    <a:pt x="18" y="46"/>
                  </a:lnTo>
                  <a:lnTo>
                    <a:pt x="29" y="54"/>
                  </a:lnTo>
                  <a:lnTo>
                    <a:pt x="40" y="63"/>
                  </a:lnTo>
                  <a:lnTo>
                    <a:pt x="54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310" y="3478"/>
              <a:ext cx="69" cy="45"/>
            </a:xfrm>
            <a:custGeom>
              <a:avLst/>
              <a:gdLst>
                <a:gd name="T0" fmla="*/ 56 w 139"/>
                <a:gd name="T1" fmla="*/ 71 h 91"/>
                <a:gd name="T2" fmla="*/ 70 w 139"/>
                <a:gd name="T3" fmla="*/ 78 h 91"/>
                <a:gd name="T4" fmla="*/ 83 w 139"/>
                <a:gd name="T5" fmla="*/ 84 h 91"/>
                <a:gd name="T6" fmla="*/ 96 w 139"/>
                <a:gd name="T7" fmla="*/ 87 h 91"/>
                <a:gd name="T8" fmla="*/ 108 w 139"/>
                <a:gd name="T9" fmla="*/ 90 h 91"/>
                <a:gd name="T10" fmla="*/ 118 w 139"/>
                <a:gd name="T11" fmla="*/ 91 h 91"/>
                <a:gd name="T12" fmla="*/ 126 w 139"/>
                <a:gd name="T13" fmla="*/ 90 h 91"/>
                <a:gd name="T14" fmla="*/ 133 w 139"/>
                <a:gd name="T15" fmla="*/ 87 h 91"/>
                <a:gd name="T16" fmla="*/ 138 w 139"/>
                <a:gd name="T17" fmla="*/ 83 h 91"/>
                <a:gd name="T18" fmla="*/ 139 w 139"/>
                <a:gd name="T19" fmla="*/ 77 h 91"/>
                <a:gd name="T20" fmla="*/ 138 w 139"/>
                <a:gd name="T21" fmla="*/ 69 h 91"/>
                <a:gd name="T22" fmla="*/ 134 w 139"/>
                <a:gd name="T23" fmla="*/ 62 h 91"/>
                <a:gd name="T24" fmla="*/ 128 w 139"/>
                <a:gd name="T25" fmla="*/ 53 h 91"/>
                <a:gd name="T26" fmla="*/ 119 w 139"/>
                <a:gd name="T27" fmla="*/ 45 h 91"/>
                <a:gd name="T28" fmla="*/ 110 w 139"/>
                <a:gd name="T29" fmla="*/ 35 h 91"/>
                <a:gd name="T30" fmla="*/ 97 w 139"/>
                <a:gd name="T31" fmla="*/ 27 h 91"/>
                <a:gd name="T32" fmla="*/ 85 w 139"/>
                <a:gd name="T33" fmla="*/ 19 h 91"/>
                <a:gd name="T34" fmla="*/ 71 w 139"/>
                <a:gd name="T35" fmla="*/ 12 h 91"/>
                <a:gd name="T36" fmla="*/ 57 w 139"/>
                <a:gd name="T37" fmla="*/ 7 h 91"/>
                <a:gd name="T38" fmla="*/ 44 w 139"/>
                <a:gd name="T39" fmla="*/ 3 h 91"/>
                <a:gd name="T40" fmla="*/ 32 w 139"/>
                <a:gd name="T41" fmla="*/ 1 h 91"/>
                <a:gd name="T42" fmla="*/ 21 w 139"/>
                <a:gd name="T43" fmla="*/ 0 h 91"/>
                <a:gd name="T44" fmla="*/ 13 w 139"/>
                <a:gd name="T45" fmla="*/ 1 h 91"/>
                <a:gd name="T46" fmla="*/ 6 w 139"/>
                <a:gd name="T47" fmla="*/ 3 h 91"/>
                <a:gd name="T48" fmla="*/ 2 w 139"/>
                <a:gd name="T49" fmla="*/ 8 h 91"/>
                <a:gd name="T50" fmla="*/ 0 w 139"/>
                <a:gd name="T51" fmla="*/ 13 h 91"/>
                <a:gd name="T52" fmla="*/ 2 w 139"/>
                <a:gd name="T53" fmla="*/ 22 h 91"/>
                <a:gd name="T54" fmla="*/ 6 w 139"/>
                <a:gd name="T55" fmla="*/ 28 h 91"/>
                <a:gd name="T56" fmla="*/ 12 w 139"/>
                <a:gd name="T57" fmla="*/ 38 h 91"/>
                <a:gd name="T58" fmla="*/ 20 w 139"/>
                <a:gd name="T59" fmla="*/ 46 h 91"/>
                <a:gd name="T60" fmla="*/ 30 w 139"/>
                <a:gd name="T61" fmla="*/ 55 h 91"/>
                <a:gd name="T62" fmla="*/ 42 w 139"/>
                <a:gd name="T63" fmla="*/ 63 h 91"/>
                <a:gd name="T64" fmla="*/ 56 w 139"/>
                <a:gd name="T65" fmla="*/ 7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" h="91">
                  <a:moveTo>
                    <a:pt x="56" y="71"/>
                  </a:moveTo>
                  <a:lnTo>
                    <a:pt x="70" y="78"/>
                  </a:lnTo>
                  <a:lnTo>
                    <a:pt x="83" y="84"/>
                  </a:lnTo>
                  <a:lnTo>
                    <a:pt x="96" y="87"/>
                  </a:lnTo>
                  <a:lnTo>
                    <a:pt x="108" y="90"/>
                  </a:lnTo>
                  <a:lnTo>
                    <a:pt x="118" y="91"/>
                  </a:lnTo>
                  <a:lnTo>
                    <a:pt x="126" y="90"/>
                  </a:lnTo>
                  <a:lnTo>
                    <a:pt x="133" y="87"/>
                  </a:lnTo>
                  <a:lnTo>
                    <a:pt x="138" y="83"/>
                  </a:lnTo>
                  <a:lnTo>
                    <a:pt x="139" y="77"/>
                  </a:lnTo>
                  <a:lnTo>
                    <a:pt x="138" y="69"/>
                  </a:lnTo>
                  <a:lnTo>
                    <a:pt x="134" y="62"/>
                  </a:lnTo>
                  <a:lnTo>
                    <a:pt x="128" y="53"/>
                  </a:lnTo>
                  <a:lnTo>
                    <a:pt x="119" y="45"/>
                  </a:lnTo>
                  <a:lnTo>
                    <a:pt x="110" y="35"/>
                  </a:lnTo>
                  <a:lnTo>
                    <a:pt x="97" y="27"/>
                  </a:lnTo>
                  <a:lnTo>
                    <a:pt x="85" y="19"/>
                  </a:lnTo>
                  <a:lnTo>
                    <a:pt x="71" y="12"/>
                  </a:lnTo>
                  <a:lnTo>
                    <a:pt x="57" y="7"/>
                  </a:lnTo>
                  <a:lnTo>
                    <a:pt x="44" y="3"/>
                  </a:lnTo>
                  <a:lnTo>
                    <a:pt x="32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3"/>
                  </a:lnTo>
                  <a:lnTo>
                    <a:pt x="2" y="8"/>
                  </a:lnTo>
                  <a:lnTo>
                    <a:pt x="0" y="13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2" y="38"/>
                  </a:lnTo>
                  <a:lnTo>
                    <a:pt x="20" y="46"/>
                  </a:lnTo>
                  <a:lnTo>
                    <a:pt x="30" y="55"/>
                  </a:lnTo>
                  <a:lnTo>
                    <a:pt x="42" y="63"/>
                  </a:lnTo>
                  <a:lnTo>
                    <a:pt x="56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470" y="3431"/>
              <a:ext cx="125" cy="72"/>
            </a:xfrm>
            <a:custGeom>
              <a:avLst/>
              <a:gdLst>
                <a:gd name="T0" fmla="*/ 106 w 249"/>
                <a:gd name="T1" fmla="*/ 111 h 144"/>
                <a:gd name="T2" fmla="*/ 131 w 249"/>
                <a:gd name="T3" fmla="*/ 122 h 144"/>
                <a:gd name="T4" fmla="*/ 154 w 249"/>
                <a:gd name="T5" fmla="*/ 132 h 144"/>
                <a:gd name="T6" fmla="*/ 177 w 249"/>
                <a:gd name="T7" fmla="*/ 139 h 144"/>
                <a:gd name="T8" fmla="*/ 198 w 249"/>
                <a:gd name="T9" fmla="*/ 143 h 144"/>
                <a:gd name="T10" fmla="*/ 215 w 249"/>
                <a:gd name="T11" fmla="*/ 144 h 144"/>
                <a:gd name="T12" fmla="*/ 230 w 249"/>
                <a:gd name="T13" fmla="*/ 143 h 144"/>
                <a:gd name="T14" fmla="*/ 242 w 249"/>
                <a:gd name="T15" fmla="*/ 140 h 144"/>
                <a:gd name="T16" fmla="*/ 248 w 249"/>
                <a:gd name="T17" fmla="*/ 133 h 144"/>
                <a:gd name="T18" fmla="*/ 249 w 249"/>
                <a:gd name="T19" fmla="*/ 124 h 144"/>
                <a:gd name="T20" fmla="*/ 245 w 249"/>
                <a:gd name="T21" fmla="*/ 112 h 144"/>
                <a:gd name="T22" fmla="*/ 237 w 249"/>
                <a:gd name="T23" fmla="*/ 101 h 144"/>
                <a:gd name="T24" fmla="*/ 226 w 249"/>
                <a:gd name="T25" fmla="*/ 87 h 144"/>
                <a:gd name="T26" fmla="*/ 210 w 249"/>
                <a:gd name="T27" fmla="*/ 73 h 144"/>
                <a:gd name="T28" fmla="*/ 190 w 249"/>
                <a:gd name="T29" fmla="*/ 59 h 144"/>
                <a:gd name="T30" fmla="*/ 168 w 249"/>
                <a:gd name="T31" fmla="*/ 45 h 144"/>
                <a:gd name="T32" fmla="*/ 144 w 249"/>
                <a:gd name="T33" fmla="*/ 33 h 144"/>
                <a:gd name="T34" fmla="*/ 119 w 249"/>
                <a:gd name="T35" fmla="*/ 21 h 144"/>
                <a:gd name="T36" fmla="*/ 94 w 249"/>
                <a:gd name="T37" fmla="*/ 12 h 144"/>
                <a:gd name="T38" fmla="*/ 71 w 249"/>
                <a:gd name="T39" fmla="*/ 6 h 144"/>
                <a:gd name="T40" fmla="*/ 51 w 249"/>
                <a:gd name="T41" fmla="*/ 2 h 144"/>
                <a:gd name="T42" fmla="*/ 33 w 249"/>
                <a:gd name="T43" fmla="*/ 0 h 144"/>
                <a:gd name="T44" fmla="*/ 18 w 249"/>
                <a:gd name="T45" fmla="*/ 2 h 144"/>
                <a:gd name="T46" fmla="*/ 7 w 249"/>
                <a:gd name="T47" fmla="*/ 5 h 144"/>
                <a:gd name="T48" fmla="*/ 1 w 249"/>
                <a:gd name="T49" fmla="*/ 12 h 144"/>
                <a:gd name="T50" fmla="*/ 0 w 249"/>
                <a:gd name="T51" fmla="*/ 21 h 144"/>
                <a:gd name="T52" fmla="*/ 3 w 249"/>
                <a:gd name="T53" fmla="*/ 31 h 144"/>
                <a:gd name="T54" fmla="*/ 11 w 249"/>
                <a:gd name="T55" fmla="*/ 43 h 144"/>
                <a:gd name="T56" fmla="*/ 24 w 249"/>
                <a:gd name="T57" fmla="*/ 57 h 144"/>
                <a:gd name="T58" fmla="*/ 39 w 249"/>
                <a:gd name="T59" fmla="*/ 71 h 144"/>
                <a:gd name="T60" fmla="*/ 59 w 249"/>
                <a:gd name="T61" fmla="*/ 84 h 144"/>
                <a:gd name="T62" fmla="*/ 81 w 249"/>
                <a:gd name="T63" fmla="*/ 98 h 144"/>
                <a:gd name="T64" fmla="*/ 106 w 249"/>
                <a:gd name="T65" fmla="*/ 1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9" h="144">
                  <a:moveTo>
                    <a:pt x="106" y="111"/>
                  </a:moveTo>
                  <a:lnTo>
                    <a:pt x="131" y="122"/>
                  </a:lnTo>
                  <a:lnTo>
                    <a:pt x="154" y="132"/>
                  </a:lnTo>
                  <a:lnTo>
                    <a:pt x="177" y="139"/>
                  </a:lnTo>
                  <a:lnTo>
                    <a:pt x="198" y="143"/>
                  </a:lnTo>
                  <a:lnTo>
                    <a:pt x="215" y="144"/>
                  </a:lnTo>
                  <a:lnTo>
                    <a:pt x="230" y="143"/>
                  </a:lnTo>
                  <a:lnTo>
                    <a:pt x="242" y="140"/>
                  </a:lnTo>
                  <a:lnTo>
                    <a:pt x="248" y="133"/>
                  </a:lnTo>
                  <a:lnTo>
                    <a:pt x="249" y="124"/>
                  </a:lnTo>
                  <a:lnTo>
                    <a:pt x="245" y="112"/>
                  </a:lnTo>
                  <a:lnTo>
                    <a:pt x="237" y="101"/>
                  </a:lnTo>
                  <a:lnTo>
                    <a:pt x="226" y="87"/>
                  </a:lnTo>
                  <a:lnTo>
                    <a:pt x="210" y="73"/>
                  </a:lnTo>
                  <a:lnTo>
                    <a:pt x="190" y="59"/>
                  </a:lnTo>
                  <a:lnTo>
                    <a:pt x="168" y="45"/>
                  </a:lnTo>
                  <a:lnTo>
                    <a:pt x="144" y="33"/>
                  </a:lnTo>
                  <a:lnTo>
                    <a:pt x="119" y="21"/>
                  </a:lnTo>
                  <a:lnTo>
                    <a:pt x="94" y="12"/>
                  </a:lnTo>
                  <a:lnTo>
                    <a:pt x="71" y="6"/>
                  </a:lnTo>
                  <a:lnTo>
                    <a:pt x="51" y="2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5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3" y="31"/>
                  </a:lnTo>
                  <a:lnTo>
                    <a:pt x="11" y="43"/>
                  </a:lnTo>
                  <a:lnTo>
                    <a:pt x="24" y="57"/>
                  </a:lnTo>
                  <a:lnTo>
                    <a:pt x="39" y="71"/>
                  </a:lnTo>
                  <a:lnTo>
                    <a:pt x="59" y="84"/>
                  </a:lnTo>
                  <a:lnTo>
                    <a:pt x="81" y="98"/>
                  </a:lnTo>
                  <a:lnTo>
                    <a:pt x="106" y="11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608" y="3489"/>
              <a:ext cx="29" cy="38"/>
            </a:xfrm>
            <a:custGeom>
              <a:avLst/>
              <a:gdLst>
                <a:gd name="T0" fmla="*/ 29 w 58"/>
                <a:gd name="T1" fmla="*/ 75 h 75"/>
                <a:gd name="T2" fmla="*/ 41 w 58"/>
                <a:gd name="T3" fmla="*/ 71 h 75"/>
                <a:gd name="T4" fmla="*/ 50 w 58"/>
                <a:gd name="T5" fmla="*/ 63 h 75"/>
                <a:gd name="T6" fmla="*/ 56 w 58"/>
                <a:gd name="T7" fmla="*/ 52 h 75"/>
                <a:gd name="T8" fmla="*/ 58 w 58"/>
                <a:gd name="T9" fmla="*/ 37 h 75"/>
                <a:gd name="T10" fmla="*/ 56 w 58"/>
                <a:gd name="T11" fmla="*/ 23 h 75"/>
                <a:gd name="T12" fmla="*/ 50 w 58"/>
                <a:gd name="T13" fmla="*/ 11 h 75"/>
                <a:gd name="T14" fmla="*/ 41 w 58"/>
                <a:gd name="T15" fmla="*/ 3 h 75"/>
                <a:gd name="T16" fmla="*/ 29 w 58"/>
                <a:gd name="T17" fmla="*/ 0 h 75"/>
                <a:gd name="T18" fmla="*/ 18 w 58"/>
                <a:gd name="T19" fmla="*/ 3 h 75"/>
                <a:gd name="T20" fmla="*/ 8 w 58"/>
                <a:gd name="T21" fmla="*/ 11 h 75"/>
                <a:gd name="T22" fmla="*/ 3 w 58"/>
                <a:gd name="T23" fmla="*/ 23 h 75"/>
                <a:gd name="T24" fmla="*/ 0 w 58"/>
                <a:gd name="T25" fmla="*/ 37 h 75"/>
                <a:gd name="T26" fmla="*/ 3 w 58"/>
                <a:gd name="T27" fmla="*/ 52 h 75"/>
                <a:gd name="T28" fmla="*/ 8 w 58"/>
                <a:gd name="T29" fmla="*/ 63 h 75"/>
                <a:gd name="T30" fmla="*/ 18 w 58"/>
                <a:gd name="T31" fmla="*/ 71 h 75"/>
                <a:gd name="T32" fmla="*/ 29 w 58"/>
                <a:gd name="T3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75">
                  <a:moveTo>
                    <a:pt x="29" y="75"/>
                  </a:moveTo>
                  <a:lnTo>
                    <a:pt x="41" y="71"/>
                  </a:lnTo>
                  <a:lnTo>
                    <a:pt x="50" y="63"/>
                  </a:lnTo>
                  <a:lnTo>
                    <a:pt x="56" y="52"/>
                  </a:lnTo>
                  <a:lnTo>
                    <a:pt x="58" y="37"/>
                  </a:lnTo>
                  <a:lnTo>
                    <a:pt x="56" y="23"/>
                  </a:lnTo>
                  <a:lnTo>
                    <a:pt x="50" y="11"/>
                  </a:lnTo>
                  <a:lnTo>
                    <a:pt x="41" y="3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8" y="11"/>
                  </a:lnTo>
                  <a:lnTo>
                    <a:pt x="3" y="23"/>
                  </a:lnTo>
                  <a:lnTo>
                    <a:pt x="0" y="37"/>
                  </a:lnTo>
                  <a:lnTo>
                    <a:pt x="3" y="52"/>
                  </a:lnTo>
                  <a:lnTo>
                    <a:pt x="8" y="63"/>
                  </a:lnTo>
                  <a:lnTo>
                    <a:pt x="18" y="71"/>
                  </a:lnTo>
                  <a:lnTo>
                    <a:pt x="29" y="75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23" y="3393"/>
              <a:ext cx="26" cy="32"/>
            </a:xfrm>
            <a:custGeom>
              <a:avLst/>
              <a:gdLst>
                <a:gd name="T0" fmla="*/ 27 w 53"/>
                <a:gd name="T1" fmla="*/ 66 h 66"/>
                <a:gd name="T2" fmla="*/ 37 w 53"/>
                <a:gd name="T3" fmla="*/ 64 h 66"/>
                <a:gd name="T4" fmla="*/ 45 w 53"/>
                <a:gd name="T5" fmla="*/ 57 h 66"/>
                <a:gd name="T6" fmla="*/ 51 w 53"/>
                <a:gd name="T7" fmla="*/ 46 h 66"/>
                <a:gd name="T8" fmla="*/ 53 w 53"/>
                <a:gd name="T9" fmla="*/ 34 h 66"/>
                <a:gd name="T10" fmla="*/ 51 w 53"/>
                <a:gd name="T11" fmla="*/ 21 h 66"/>
                <a:gd name="T12" fmla="*/ 45 w 53"/>
                <a:gd name="T13" fmla="*/ 9 h 66"/>
                <a:gd name="T14" fmla="*/ 37 w 53"/>
                <a:gd name="T15" fmla="*/ 2 h 66"/>
                <a:gd name="T16" fmla="*/ 27 w 53"/>
                <a:gd name="T17" fmla="*/ 0 h 66"/>
                <a:gd name="T18" fmla="*/ 16 w 53"/>
                <a:gd name="T19" fmla="*/ 2 h 66"/>
                <a:gd name="T20" fmla="*/ 8 w 53"/>
                <a:gd name="T21" fmla="*/ 9 h 66"/>
                <a:gd name="T22" fmla="*/ 3 w 53"/>
                <a:gd name="T23" fmla="*/ 21 h 66"/>
                <a:gd name="T24" fmla="*/ 0 w 53"/>
                <a:gd name="T25" fmla="*/ 34 h 66"/>
                <a:gd name="T26" fmla="*/ 3 w 53"/>
                <a:gd name="T27" fmla="*/ 46 h 66"/>
                <a:gd name="T28" fmla="*/ 8 w 53"/>
                <a:gd name="T29" fmla="*/ 57 h 66"/>
                <a:gd name="T30" fmla="*/ 16 w 53"/>
                <a:gd name="T31" fmla="*/ 64 h 66"/>
                <a:gd name="T32" fmla="*/ 27 w 53"/>
                <a:gd name="T3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66">
                  <a:moveTo>
                    <a:pt x="27" y="66"/>
                  </a:moveTo>
                  <a:lnTo>
                    <a:pt x="37" y="64"/>
                  </a:lnTo>
                  <a:lnTo>
                    <a:pt x="45" y="57"/>
                  </a:lnTo>
                  <a:lnTo>
                    <a:pt x="51" y="46"/>
                  </a:lnTo>
                  <a:lnTo>
                    <a:pt x="53" y="34"/>
                  </a:lnTo>
                  <a:lnTo>
                    <a:pt x="51" y="21"/>
                  </a:lnTo>
                  <a:lnTo>
                    <a:pt x="45" y="9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9"/>
                  </a:lnTo>
                  <a:lnTo>
                    <a:pt x="3" y="21"/>
                  </a:lnTo>
                  <a:lnTo>
                    <a:pt x="0" y="34"/>
                  </a:lnTo>
                  <a:lnTo>
                    <a:pt x="3" y="46"/>
                  </a:lnTo>
                  <a:lnTo>
                    <a:pt x="8" y="57"/>
                  </a:lnTo>
                  <a:lnTo>
                    <a:pt x="16" y="64"/>
                  </a:lnTo>
                  <a:lnTo>
                    <a:pt x="27" y="66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199" y="3849"/>
              <a:ext cx="28" cy="29"/>
            </a:xfrm>
            <a:custGeom>
              <a:avLst/>
              <a:gdLst>
                <a:gd name="T0" fmla="*/ 28 w 57"/>
                <a:gd name="T1" fmla="*/ 56 h 56"/>
                <a:gd name="T2" fmla="*/ 39 w 57"/>
                <a:gd name="T3" fmla="*/ 54 h 56"/>
                <a:gd name="T4" fmla="*/ 49 w 57"/>
                <a:gd name="T5" fmla="*/ 48 h 56"/>
                <a:gd name="T6" fmla="*/ 54 w 57"/>
                <a:gd name="T7" fmla="*/ 39 h 56"/>
                <a:gd name="T8" fmla="*/ 57 w 57"/>
                <a:gd name="T9" fmla="*/ 28 h 56"/>
                <a:gd name="T10" fmla="*/ 54 w 57"/>
                <a:gd name="T11" fmla="*/ 17 h 56"/>
                <a:gd name="T12" fmla="*/ 49 w 57"/>
                <a:gd name="T13" fmla="*/ 8 h 56"/>
                <a:gd name="T14" fmla="*/ 39 w 57"/>
                <a:gd name="T15" fmla="*/ 2 h 56"/>
                <a:gd name="T16" fmla="*/ 28 w 57"/>
                <a:gd name="T17" fmla="*/ 0 h 56"/>
                <a:gd name="T18" fmla="*/ 17 w 57"/>
                <a:gd name="T19" fmla="*/ 2 h 56"/>
                <a:gd name="T20" fmla="*/ 8 w 57"/>
                <a:gd name="T21" fmla="*/ 8 h 56"/>
                <a:gd name="T22" fmla="*/ 2 w 57"/>
                <a:gd name="T23" fmla="*/ 17 h 56"/>
                <a:gd name="T24" fmla="*/ 0 w 57"/>
                <a:gd name="T25" fmla="*/ 28 h 56"/>
                <a:gd name="T26" fmla="*/ 2 w 57"/>
                <a:gd name="T27" fmla="*/ 39 h 56"/>
                <a:gd name="T28" fmla="*/ 8 w 57"/>
                <a:gd name="T29" fmla="*/ 48 h 56"/>
                <a:gd name="T30" fmla="*/ 17 w 57"/>
                <a:gd name="T31" fmla="*/ 54 h 56"/>
                <a:gd name="T32" fmla="*/ 28 w 57"/>
                <a:gd name="T3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56">
                  <a:moveTo>
                    <a:pt x="28" y="56"/>
                  </a:moveTo>
                  <a:lnTo>
                    <a:pt x="39" y="54"/>
                  </a:lnTo>
                  <a:lnTo>
                    <a:pt x="49" y="48"/>
                  </a:lnTo>
                  <a:lnTo>
                    <a:pt x="54" y="39"/>
                  </a:lnTo>
                  <a:lnTo>
                    <a:pt x="57" y="28"/>
                  </a:lnTo>
                  <a:lnTo>
                    <a:pt x="54" y="17"/>
                  </a:lnTo>
                  <a:lnTo>
                    <a:pt x="49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8" y="48"/>
                  </a:lnTo>
                  <a:lnTo>
                    <a:pt x="17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450" y="3017"/>
              <a:ext cx="447" cy="935"/>
            </a:xfrm>
            <a:custGeom>
              <a:avLst/>
              <a:gdLst>
                <a:gd name="T0" fmla="*/ 882 w 896"/>
                <a:gd name="T1" fmla="*/ 301 h 1871"/>
                <a:gd name="T2" fmla="*/ 889 w 896"/>
                <a:gd name="T3" fmla="*/ 462 h 1871"/>
                <a:gd name="T4" fmla="*/ 841 w 896"/>
                <a:gd name="T5" fmla="*/ 620 h 1871"/>
                <a:gd name="T6" fmla="*/ 305 w 896"/>
                <a:gd name="T7" fmla="*/ 1572 h 1871"/>
                <a:gd name="T8" fmla="*/ 255 w 896"/>
                <a:gd name="T9" fmla="*/ 1647 h 1871"/>
                <a:gd name="T10" fmla="*/ 201 w 896"/>
                <a:gd name="T11" fmla="*/ 1720 h 1871"/>
                <a:gd name="T12" fmla="*/ 146 w 896"/>
                <a:gd name="T13" fmla="*/ 1787 h 1871"/>
                <a:gd name="T14" fmla="*/ 91 w 896"/>
                <a:gd name="T15" fmla="*/ 1842 h 1871"/>
                <a:gd name="T16" fmla="*/ 55 w 896"/>
                <a:gd name="T17" fmla="*/ 1863 h 1871"/>
                <a:gd name="T18" fmla="*/ 62 w 896"/>
                <a:gd name="T19" fmla="*/ 1839 h 1871"/>
                <a:gd name="T20" fmla="*/ 79 w 896"/>
                <a:gd name="T21" fmla="*/ 1814 h 1871"/>
                <a:gd name="T22" fmla="*/ 134 w 896"/>
                <a:gd name="T23" fmla="*/ 1737 h 1871"/>
                <a:gd name="T24" fmla="*/ 278 w 896"/>
                <a:gd name="T25" fmla="*/ 1507 h 1871"/>
                <a:gd name="T26" fmla="*/ 461 w 896"/>
                <a:gd name="T27" fmla="*/ 1200 h 1871"/>
                <a:gd name="T28" fmla="*/ 637 w 896"/>
                <a:gd name="T29" fmla="*/ 900 h 1871"/>
                <a:gd name="T30" fmla="*/ 756 w 896"/>
                <a:gd name="T31" fmla="*/ 690 h 1871"/>
                <a:gd name="T32" fmla="*/ 805 w 896"/>
                <a:gd name="T33" fmla="*/ 603 h 1871"/>
                <a:gd name="T34" fmla="*/ 851 w 896"/>
                <a:gd name="T35" fmla="*/ 468 h 1871"/>
                <a:gd name="T36" fmla="*/ 847 w 896"/>
                <a:gd name="T37" fmla="*/ 335 h 1871"/>
                <a:gd name="T38" fmla="*/ 792 w 896"/>
                <a:gd name="T39" fmla="*/ 246 h 1871"/>
                <a:gd name="T40" fmla="*/ 726 w 896"/>
                <a:gd name="T41" fmla="*/ 182 h 1871"/>
                <a:gd name="T42" fmla="*/ 652 w 896"/>
                <a:gd name="T43" fmla="*/ 137 h 1871"/>
                <a:gd name="T44" fmla="*/ 573 w 896"/>
                <a:gd name="T45" fmla="*/ 97 h 1871"/>
                <a:gd name="T46" fmla="*/ 487 w 896"/>
                <a:gd name="T47" fmla="*/ 68 h 1871"/>
                <a:gd name="T48" fmla="*/ 395 w 896"/>
                <a:gd name="T49" fmla="*/ 55 h 1871"/>
                <a:gd name="T50" fmla="*/ 305 w 896"/>
                <a:gd name="T51" fmla="*/ 60 h 1871"/>
                <a:gd name="T52" fmla="*/ 219 w 896"/>
                <a:gd name="T53" fmla="*/ 83 h 1871"/>
                <a:gd name="T54" fmla="*/ 170 w 896"/>
                <a:gd name="T55" fmla="*/ 107 h 1871"/>
                <a:gd name="T56" fmla="*/ 134 w 896"/>
                <a:gd name="T57" fmla="*/ 129 h 1871"/>
                <a:gd name="T58" fmla="*/ 98 w 896"/>
                <a:gd name="T59" fmla="*/ 157 h 1871"/>
                <a:gd name="T60" fmla="*/ 63 w 896"/>
                <a:gd name="T61" fmla="*/ 188 h 1871"/>
                <a:gd name="T62" fmla="*/ 26 w 896"/>
                <a:gd name="T63" fmla="*/ 219 h 1871"/>
                <a:gd name="T64" fmla="*/ 13 w 896"/>
                <a:gd name="T65" fmla="*/ 217 h 1871"/>
                <a:gd name="T66" fmla="*/ 55 w 896"/>
                <a:gd name="T67" fmla="*/ 158 h 1871"/>
                <a:gd name="T68" fmla="*/ 91 w 896"/>
                <a:gd name="T69" fmla="*/ 114 h 1871"/>
                <a:gd name="T70" fmla="*/ 155 w 896"/>
                <a:gd name="T71" fmla="*/ 62 h 1871"/>
                <a:gd name="T72" fmla="*/ 237 w 896"/>
                <a:gd name="T73" fmla="*/ 21 h 1871"/>
                <a:gd name="T74" fmla="*/ 322 w 896"/>
                <a:gd name="T75" fmla="*/ 2 h 1871"/>
                <a:gd name="T76" fmla="*/ 411 w 896"/>
                <a:gd name="T77" fmla="*/ 4 h 1871"/>
                <a:gd name="T78" fmla="*/ 501 w 896"/>
                <a:gd name="T79" fmla="*/ 21 h 1871"/>
                <a:gd name="T80" fmla="*/ 580 w 896"/>
                <a:gd name="T81" fmla="*/ 49 h 1871"/>
                <a:gd name="T82" fmla="*/ 631 w 896"/>
                <a:gd name="T83" fmla="*/ 70 h 1871"/>
                <a:gd name="T84" fmla="*/ 680 w 896"/>
                <a:gd name="T85" fmla="*/ 96 h 1871"/>
                <a:gd name="T86" fmla="*/ 729 w 896"/>
                <a:gd name="T87" fmla="*/ 125 h 1871"/>
                <a:gd name="T88" fmla="*/ 776 w 896"/>
                <a:gd name="T89" fmla="*/ 160 h 1871"/>
                <a:gd name="T90" fmla="*/ 823 w 896"/>
                <a:gd name="T91" fmla="*/ 201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6" h="1871">
                  <a:moveTo>
                    <a:pt x="823" y="201"/>
                  </a:moveTo>
                  <a:lnTo>
                    <a:pt x="860" y="250"/>
                  </a:lnTo>
                  <a:lnTo>
                    <a:pt x="882" y="301"/>
                  </a:lnTo>
                  <a:lnTo>
                    <a:pt x="894" y="354"/>
                  </a:lnTo>
                  <a:lnTo>
                    <a:pt x="896" y="408"/>
                  </a:lnTo>
                  <a:lnTo>
                    <a:pt x="889" y="462"/>
                  </a:lnTo>
                  <a:lnTo>
                    <a:pt x="876" y="516"/>
                  </a:lnTo>
                  <a:lnTo>
                    <a:pt x="860" y="569"/>
                  </a:lnTo>
                  <a:lnTo>
                    <a:pt x="841" y="620"/>
                  </a:lnTo>
                  <a:lnTo>
                    <a:pt x="335" y="1524"/>
                  </a:lnTo>
                  <a:lnTo>
                    <a:pt x="320" y="1548"/>
                  </a:lnTo>
                  <a:lnTo>
                    <a:pt x="305" y="1572"/>
                  </a:lnTo>
                  <a:lnTo>
                    <a:pt x="289" y="1598"/>
                  </a:lnTo>
                  <a:lnTo>
                    <a:pt x="272" y="1622"/>
                  </a:lnTo>
                  <a:lnTo>
                    <a:pt x="255" y="1647"/>
                  </a:lnTo>
                  <a:lnTo>
                    <a:pt x="237" y="1673"/>
                  </a:lnTo>
                  <a:lnTo>
                    <a:pt x="219" y="1697"/>
                  </a:lnTo>
                  <a:lnTo>
                    <a:pt x="201" y="1720"/>
                  </a:lnTo>
                  <a:lnTo>
                    <a:pt x="183" y="1743"/>
                  </a:lnTo>
                  <a:lnTo>
                    <a:pt x="164" y="1766"/>
                  </a:lnTo>
                  <a:lnTo>
                    <a:pt x="146" y="1787"/>
                  </a:lnTo>
                  <a:lnTo>
                    <a:pt x="127" y="1806"/>
                  </a:lnTo>
                  <a:lnTo>
                    <a:pt x="109" y="1825"/>
                  </a:lnTo>
                  <a:lnTo>
                    <a:pt x="91" y="1842"/>
                  </a:lnTo>
                  <a:lnTo>
                    <a:pt x="74" y="1857"/>
                  </a:lnTo>
                  <a:lnTo>
                    <a:pt x="58" y="1871"/>
                  </a:lnTo>
                  <a:lnTo>
                    <a:pt x="55" y="1863"/>
                  </a:lnTo>
                  <a:lnTo>
                    <a:pt x="55" y="1854"/>
                  </a:lnTo>
                  <a:lnTo>
                    <a:pt x="57" y="1847"/>
                  </a:lnTo>
                  <a:lnTo>
                    <a:pt x="62" y="1839"/>
                  </a:lnTo>
                  <a:lnTo>
                    <a:pt x="67" y="1830"/>
                  </a:lnTo>
                  <a:lnTo>
                    <a:pt x="73" y="1822"/>
                  </a:lnTo>
                  <a:lnTo>
                    <a:pt x="79" y="1814"/>
                  </a:lnTo>
                  <a:lnTo>
                    <a:pt x="82" y="1806"/>
                  </a:lnTo>
                  <a:lnTo>
                    <a:pt x="102" y="1782"/>
                  </a:lnTo>
                  <a:lnTo>
                    <a:pt x="134" y="1737"/>
                  </a:lnTo>
                  <a:lnTo>
                    <a:pt x="174" y="1675"/>
                  </a:lnTo>
                  <a:lnTo>
                    <a:pt x="223" y="1597"/>
                  </a:lnTo>
                  <a:lnTo>
                    <a:pt x="278" y="1507"/>
                  </a:lnTo>
                  <a:lnTo>
                    <a:pt x="337" y="1409"/>
                  </a:lnTo>
                  <a:lnTo>
                    <a:pt x="398" y="1306"/>
                  </a:lnTo>
                  <a:lnTo>
                    <a:pt x="461" y="1200"/>
                  </a:lnTo>
                  <a:lnTo>
                    <a:pt x="522" y="1094"/>
                  </a:lnTo>
                  <a:lnTo>
                    <a:pt x="581" y="994"/>
                  </a:lnTo>
                  <a:lnTo>
                    <a:pt x="637" y="900"/>
                  </a:lnTo>
                  <a:lnTo>
                    <a:pt x="685" y="816"/>
                  </a:lnTo>
                  <a:lnTo>
                    <a:pt x="725" y="744"/>
                  </a:lnTo>
                  <a:lnTo>
                    <a:pt x="756" y="690"/>
                  </a:lnTo>
                  <a:lnTo>
                    <a:pt x="777" y="656"/>
                  </a:lnTo>
                  <a:lnTo>
                    <a:pt x="784" y="643"/>
                  </a:lnTo>
                  <a:lnTo>
                    <a:pt x="805" y="603"/>
                  </a:lnTo>
                  <a:lnTo>
                    <a:pt x="824" y="560"/>
                  </a:lnTo>
                  <a:lnTo>
                    <a:pt x="839" y="514"/>
                  </a:lnTo>
                  <a:lnTo>
                    <a:pt x="851" y="468"/>
                  </a:lnTo>
                  <a:lnTo>
                    <a:pt x="857" y="422"/>
                  </a:lnTo>
                  <a:lnTo>
                    <a:pt x="856" y="377"/>
                  </a:lnTo>
                  <a:lnTo>
                    <a:pt x="847" y="335"/>
                  </a:lnTo>
                  <a:lnTo>
                    <a:pt x="830" y="297"/>
                  </a:lnTo>
                  <a:lnTo>
                    <a:pt x="812" y="271"/>
                  </a:lnTo>
                  <a:lnTo>
                    <a:pt x="792" y="246"/>
                  </a:lnTo>
                  <a:lnTo>
                    <a:pt x="771" y="222"/>
                  </a:lnTo>
                  <a:lnTo>
                    <a:pt x="749" y="201"/>
                  </a:lnTo>
                  <a:lnTo>
                    <a:pt x="726" y="182"/>
                  </a:lnTo>
                  <a:lnTo>
                    <a:pt x="702" y="165"/>
                  </a:lnTo>
                  <a:lnTo>
                    <a:pt x="677" y="150"/>
                  </a:lnTo>
                  <a:lnTo>
                    <a:pt x="652" y="137"/>
                  </a:lnTo>
                  <a:lnTo>
                    <a:pt x="627" y="122"/>
                  </a:lnTo>
                  <a:lnTo>
                    <a:pt x="601" y="108"/>
                  </a:lnTo>
                  <a:lnTo>
                    <a:pt x="573" y="97"/>
                  </a:lnTo>
                  <a:lnTo>
                    <a:pt x="546" y="85"/>
                  </a:lnTo>
                  <a:lnTo>
                    <a:pt x="516" y="76"/>
                  </a:lnTo>
                  <a:lnTo>
                    <a:pt x="487" y="68"/>
                  </a:lnTo>
                  <a:lnTo>
                    <a:pt x="456" y="62"/>
                  </a:lnTo>
                  <a:lnTo>
                    <a:pt x="426" y="58"/>
                  </a:lnTo>
                  <a:lnTo>
                    <a:pt x="395" y="55"/>
                  </a:lnTo>
                  <a:lnTo>
                    <a:pt x="365" y="55"/>
                  </a:lnTo>
                  <a:lnTo>
                    <a:pt x="335" y="57"/>
                  </a:lnTo>
                  <a:lnTo>
                    <a:pt x="305" y="60"/>
                  </a:lnTo>
                  <a:lnTo>
                    <a:pt x="275" y="66"/>
                  </a:lnTo>
                  <a:lnTo>
                    <a:pt x="247" y="74"/>
                  </a:lnTo>
                  <a:lnTo>
                    <a:pt x="219" y="83"/>
                  </a:lnTo>
                  <a:lnTo>
                    <a:pt x="193" y="96"/>
                  </a:lnTo>
                  <a:lnTo>
                    <a:pt x="181" y="102"/>
                  </a:lnTo>
                  <a:lnTo>
                    <a:pt x="170" y="107"/>
                  </a:lnTo>
                  <a:lnTo>
                    <a:pt x="158" y="114"/>
                  </a:lnTo>
                  <a:lnTo>
                    <a:pt x="147" y="121"/>
                  </a:lnTo>
                  <a:lnTo>
                    <a:pt x="134" y="129"/>
                  </a:lnTo>
                  <a:lnTo>
                    <a:pt x="123" y="138"/>
                  </a:lnTo>
                  <a:lnTo>
                    <a:pt x="111" y="148"/>
                  </a:lnTo>
                  <a:lnTo>
                    <a:pt x="98" y="157"/>
                  </a:lnTo>
                  <a:lnTo>
                    <a:pt x="87" y="167"/>
                  </a:lnTo>
                  <a:lnTo>
                    <a:pt x="74" y="178"/>
                  </a:lnTo>
                  <a:lnTo>
                    <a:pt x="63" y="188"/>
                  </a:lnTo>
                  <a:lnTo>
                    <a:pt x="50" y="198"/>
                  </a:lnTo>
                  <a:lnTo>
                    <a:pt x="37" y="209"/>
                  </a:lnTo>
                  <a:lnTo>
                    <a:pt x="26" y="219"/>
                  </a:lnTo>
                  <a:lnTo>
                    <a:pt x="13" y="228"/>
                  </a:lnTo>
                  <a:lnTo>
                    <a:pt x="0" y="239"/>
                  </a:lnTo>
                  <a:lnTo>
                    <a:pt x="13" y="217"/>
                  </a:lnTo>
                  <a:lnTo>
                    <a:pt x="27" y="196"/>
                  </a:lnTo>
                  <a:lnTo>
                    <a:pt x="41" y="176"/>
                  </a:lnTo>
                  <a:lnTo>
                    <a:pt x="55" y="158"/>
                  </a:lnTo>
                  <a:lnTo>
                    <a:pt x="67" y="141"/>
                  </a:lnTo>
                  <a:lnTo>
                    <a:pt x="80" y="127"/>
                  </a:lnTo>
                  <a:lnTo>
                    <a:pt x="91" y="114"/>
                  </a:lnTo>
                  <a:lnTo>
                    <a:pt x="102" y="104"/>
                  </a:lnTo>
                  <a:lnTo>
                    <a:pt x="128" y="82"/>
                  </a:lnTo>
                  <a:lnTo>
                    <a:pt x="155" y="62"/>
                  </a:lnTo>
                  <a:lnTo>
                    <a:pt x="181" y="46"/>
                  </a:lnTo>
                  <a:lnTo>
                    <a:pt x="209" y="32"/>
                  </a:lnTo>
                  <a:lnTo>
                    <a:pt x="237" y="21"/>
                  </a:lnTo>
                  <a:lnTo>
                    <a:pt x="264" y="13"/>
                  </a:lnTo>
                  <a:lnTo>
                    <a:pt x="293" y="6"/>
                  </a:lnTo>
                  <a:lnTo>
                    <a:pt x="322" y="2"/>
                  </a:lnTo>
                  <a:lnTo>
                    <a:pt x="351" y="0"/>
                  </a:lnTo>
                  <a:lnTo>
                    <a:pt x="381" y="1"/>
                  </a:lnTo>
                  <a:lnTo>
                    <a:pt x="411" y="4"/>
                  </a:lnTo>
                  <a:lnTo>
                    <a:pt x="441" y="7"/>
                  </a:lnTo>
                  <a:lnTo>
                    <a:pt x="471" y="14"/>
                  </a:lnTo>
                  <a:lnTo>
                    <a:pt x="501" y="21"/>
                  </a:lnTo>
                  <a:lnTo>
                    <a:pt x="532" y="31"/>
                  </a:lnTo>
                  <a:lnTo>
                    <a:pt x="563" y="42"/>
                  </a:lnTo>
                  <a:lnTo>
                    <a:pt x="580" y="49"/>
                  </a:lnTo>
                  <a:lnTo>
                    <a:pt x="597" y="55"/>
                  </a:lnTo>
                  <a:lnTo>
                    <a:pt x="615" y="62"/>
                  </a:lnTo>
                  <a:lnTo>
                    <a:pt x="631" y="70"/>
                  </a:lnTo>
                  <a:lnTo>
                    <a:pt x="648" y="78"/>
                  </a:lnTo>
                  <a:lnTo>
                    <a:pt x="664" y="87"/>
                  </a:lnTo>
                  <a:lnTo>
                    <a:pt x="680" y="96"/>
                  </a:lnTo>
                  <a:lnTo>
                    <a:pt x="696" y="105"/>
                  </a:lnTo>
                  <a:lnTo>
                    <a:pt x="713" y="114"/>
                  </a:lnTo>
                  <a:lnTo>
                    <a:pt x="729" y="125"/>
                  </a:lnTo>
                  <a:lnTo>
                    <a:pt x="745" y="136"/>
                  </a:lnTo>
                  <a:lnTo>
                    <a:pt x="760" y="148"/>
                  </a:lnTo>
                  <a:lnTo>
                    <a:pt x="776" y="160"/>
                  </a:lnTo>
                  <a:lnTo>
                    <a:pt x="792" y="173"/>
                  </a:lnTo>
                  <a:lnTo>
                    <a:pt x="807" y="187"/>
                  </a:lnTo>
                  <a:lnTo>
                    <a:pt x="823" y="201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507" y="3133"/>
              <a:ext cx="305" cy="428"/>
            </a:xfrm>
            <a:custGeom>
              <a:avLst/>
              <a:gdLst>
                <a:gd name="T0" fmla="*/ 607 w 609"/>
                <a:gd name="T1" fmla="*/ 381 h 855"/>
                <a:gd name="T2" fmla="*/ 590 w 609"/>
                <a:gd name="T3" fmla="*/ 435 h 855"/>
                <a:gd name="T4" fmla="*/ 556 w 609"/>
                <a:gd name="T5" fmla="*/ 506 h 855"/>
                <a:gd name="T6" fmla="*/ 515 w 609"/>
                <a:gd name="T7" fmla="*/ 586 h 855"/>
                <a:gd name="T8" fmla="*/ 471 w 609"/>
                <a:gd name="T9" fmla="*/ 666 h 855"/>
                <a:gd name="T10" fmla="*/ 428 w 609"/>
                <a:gd name="T11" fmla="*/ 739 h 855"/>
                <a:gd name="T12" fmla="*/ 395 w 609"/>
                <a:gd name="T13" fmla="*/ 796 h 855"/>
                <a:gd name="T14" fmla="*/ 375 w 609"/>
                <a:gd name="T15" fmla="*/ 828 h 855"/>
                <a:gd name="T16" fmla="*/ 368 w 609"/>
                <a:gd name="T17" fmla="*/ 837 h 855"/>
                <a:gd name="T18" fmla="*/ 360 w 609"/>
                <a:gd name="T19" fmla="*/ 844 h 855"/>
                <a:gd name="T20" fmla="*/ 353 w 609"/>
                <a:gd name="T21" fmla="*/ 851 h 855"/>
                <a:gd name="T22" fmla="*/ 344 w 609"/>
                <a:gd name="T23" fmla="*/ 855 h 855"/>
                <a:gd name="T24" fmla="*/ 350 w 609"/>
                <a:gd name="T25" fmla="*/ 830 h 855"/>
                <a:gd name="T26" fmla="*/ 377 w 609"/>
                <a:gd name="T27" fmla="*/ 775 h 855"/>
                <a:gd name="T28" fmla="*/ 405 w 609"/>
                <a:gd name="T29" fmla="*/ 715 h 855"/>
                <a:gd name="T30" fmla="*/ 438 w 609"/>
                <a:gd name="T31" fmla="*/ 651 h 855"/>
                <a:gd name="T32" fmla="*/ 471 w 609"/>
                <a:gd name="T33" fmla="*/ 584 h 855"/>
                <a:gd name="T34" fmla="*/ 506 w 609"/>
                <a:gd name="T35" fmla="*/ 517 h 855"/>
                <a:gd name="T36" fmla="*/ 538 w 609"/>
                <a:gd name="T37" fmla="*/ 454 h 855"/>
                <a:gd name="T38" fmla="*/ 569 w 609"/>
                <a:gd name="T39" fmla="*/ 395 h 855"/>
                <a:gd name="T40" fmla="*/ 576 w 609"/>
                <a:gd name="T41" fmla="*/ 344 h 855"/>
                <a:gd name="T42" fmla="*/ 560 w 609"/>
                <a:gd name="T43" fmla="*/ 302 h 855"/>
                <a:gd name="T44" fmla="*/ 540 w 609"/>
                <a:gd name="T45" fmla="*/ 262 h 855"/>
                <a:gd name="T46" fmla="*/ 517 w 609"/>
                <a:gd name="T47" fmla="*/ 226 h 855"/>
                <a:gd name="T48" fmla="*/ 492 w 609"/>
                <a:gd name="T49" fmla="*/ 192 h 855"/>
                <a:gd name="T50" fmla="*/ 463 w 609"/>
                <a:gd name="T51" fmla="*/ 163 h 855"/>
                <a:gd name="T52" fmla="*/ 433 w 609"/>
                <a:gd name="T53" fmla="*/ 138 h 855"/>
                <a:gd name="T54" fmla="*/ 401 w 609"/>
                <a:gd name="T55" fmla="*/ 117 h 855"/>
                <a:gd name="T56" fmla="*/ 365 w 609"/>
                <a:gd name="T57" fmla="*/ 98 h 855"/>
                <a:gd name="T58" fmla="*/ 325 w 609"/>
                <a:gd name="T59" fmla="*/ 78 h 855"/>
                <a:gd name="T60" fmla="*/ 279 w 609"/>
                <a:gd name="T61" fmla="*/ 63 h 855"/>
                <a:gd name="T62" fmla="*/ 229 w 609"/>
                <a:gd name="T63" fmla="*/ 51 h 855"/>
                <a:gd name="T64" fmla="*/ 178 w 609"/>
                <a:gd name="T65" fmla="*/ 41 h 855"/>
                <a:gd name="T66" fmla="*/ 126 w 609"/>
                <a:gd name="T67" fmla="*/ 36 h 855"/>
                <a:gd name="T68" fmla="*/ 75 w 609"/>
                <a:gd name="T69" fmla="*/ 33 h 855"/>
                <a:gd name="T70" fmla="*/ 24 w 609"/>
                <a:gd name="T71" fmla="*/ 33 h 855"/>
                <a:gd name="T72" fmla="*/ 5 w 609"/>
                <a:gd name="T73" fmla="*/ 27 h 855"/>
                <a:gd name="T74" fmla="*/ 18 w 609"/>
                <a:gd name="T75" fmla="*/ 17 h 855"/>
                <a:gd name="T76" fmla="*/ 34 w 609"/>
                <a:gd name="T77" fmla="*/ 11 h 855"/>
                <a:gd name="T78" fmla="*/ 56 w 609"/>
                <a:gd name="T79" fmla="*/ 6 h 855"/>
                <a:gd name="T80" fmla="*/ 121 w 609"/>
                <a:gd name="T81" fmla="*/ 0 h 855"/>
                <a:gd name="T82" fmla="*/ 219 w 609"/>
                <a:gd name="T83" fmla="*/ 9 h 855"/>
                <a:gd name="T84" fmla="*/ 311 w 609"/>
                <a:gd name="T85" fmla="*/ 32 h 855"/>
                <a:gd name="T86" fmla="*/ 396 w 609"/>
                <a:gd name="T87" fmla="*/ 69 h 855"/>
                <a:gd name="T88" fmla="*/ 471 w 609"/>
                <a:gd name="T89" fmla="*/ 118 h 855"/>
                <a:gd name="T90" fmla="*/ 532 w 609"/>
                <a:gd name="T91" fmla="*/ 178 h 855"/>
                <a:gd name="T92" fmla="*/ 578 w 609"/>
                <a:gd name="T93" fmla="*/ 247 h 855"/>
                <a:gd name="T94" fmla="*/ 604 w 609"/>
                <a:gd name="T95" fmla="*/ 324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9" h="855">
                  <a:moveTo>
                    <a:pt x="609" y="364"/>
                  </a:moveTo>
                  <a:lnTo>
                    <a:pt x="607" y="381"/>
                  </a:lnTo>
                  <a:lnTo>
                    <a:pt x="600" y="405"/>
                  </a:lnTo>
                  <a:lnTo>
                    <a:pt x="590" y="435"/>
                  </a:lnTo>
                  <a:lnTo>
                    <a:pt x="575" y="469"/>
                  </a:lnTo>
                  <a:lnTo>
                    <a:pt x="556" y="506"/>
                  </a:lnTo>
                  <a:lnTo>
                    <a:pt x="537" y="545"/>
                  </a:lnTo>
                  <a:lnTo>
                    <a:pt x="515" y="586"/>
                  </a:lnTo>
                  <a:lnTo>
                    <a:pt x="493" y="626"/>
                  </a:lnTo>
                  <a:lnTo>
                    <a:pt x="471" y="666"/>
                  </a:lnTo>
                  <a:lnTo>
                    <a:pt x="449" y="704"/>
                  </a:lnTo>
                  <a:lnTo>
                    <a:pt x="428" y="739"/>
                  </a:lnTo>
                  <a:lnTo>
                    <a:pt x="411" y="770"/>
                  </a:lnTo>
                  <a:lnTo>
                    <a:pt x="395" y="796"/>
                  </a:lnTo>
                  <a:lnTo>
                    <a:pt x="383" y="815"/>
                  </a:lnTo>
                  <a:lnTo>
                    <a:pt x="375" y="828"/>
                  </a:lnTo>
                  <a:lnTo>
                    <a:pt x="373" y="833"/>
                  </a:lnTo>
                  <a:lnTo>
                    <a:pt x="368" y="837"/>
                  </a:lnTo>
                  <a:lnTo>
                    <a:pt x="365" y="841"/>
                  </a:lnTo>
                  <a:lnTo>
                    <a:pt x="360" y="844"/>
                  </a:lnTo>
                  <a:lnTo>
                    <a:pt x="357" y="848"/>
                  </a:lnTo>
                  <a:lnTo>
                    <a:pt x="353" y="851"/>
                  </a:lnTo>
                  <a:lnTo>
                    <a:pt x="349" y="852"/>
                  </a:lnTo>
                  <a:lnTo>
                    <a:pt x="344" y="855"/>
                  </a:lnTo>
                  <a:lnTo>
                    <a:pt x="338" y="855"/>
                  </a:lnTo>
                  <a:lnTo>
                    <a:pt x="350" y="830"/>
                  </a:lnTo>
                  <a:lnTo>
                    <a:pt x="363" y="804"/>
                  </a:lnTo>
                  <a:lnTo>
                    <a:pt x="377" y="775"/>
                  </a:lnTo>
                  <a:lnTo>
                    <a:pt x="390" y="745"/>
                  </a:lnTo>
                  <a:lnTo>
                    <a:pt x="405" y="715"/>
                  </a:lnTo>
                  <a:lnTo>
                    <a:pt x="421" y="683"/>
                  </a:lnTo>
                  <a:lnTo>
                    <a:pt x="438" y="651"/>
                  </a:lnTo>
                  <a:lnTo>
                    <a:pt x="455" y="617"/>
                  </a:lnTo>
                  <a:lnTo>
                    <a:pt x="471" y="584"/>
                  </a:lnTo>
                  <a:lnTo>
                    <a:pt x="488" y="550"/>
                  </a:lnTo>
                  <a:lnTo>
                    <a:pt x="506" y="517"/>
                  </a:lnTo>
                  <a:lnTo>
                    <a:pt x="522" y="485"/>
                  </a:lnTo>
                  <a:lnTo>
                    <a:pt x="538" y="454"/>
                  </a:lnTo>
                  <a:lnTo>
                    <a:pt x="554" y="424"/>
                  </a:lnTo>
                  <a:lnTo>
                    <a:pt x="569" y="395"/>
                  </a:lnTo>
                  <a:lnTo>
                    <a:pt x="583" y="367"/>
                  </a:lnTo>
                  <a:lnTo>
                    <a:pt x="576" y="344"/>
                  </a:lnTo>
                  <a:lnTo>
                    <a:pt x="568" y="322"/>
                  </a:lnTo>
                  <a:lnTo>
                    <a:pt x="560" y="302"/>
                  </a:lnTo>
                  <a:lnTo>
                    <a:pt x="551" y="282"/>
                  </a:lnTo>
                  <a:lnTo>
                    <a:pt x="540" y="262"/>
                  </a:lnTo>
                  <a:lnTo>
                    <a:pt x="529" y="244"/>
                  </a:lnTo>
                  <a:lnTo>
                    <a:pt x="517" y="226"/>
                  </a:lnTo>
                  <a:lnTo>
                    <a:pt x="504" y="208"/>
                  </a:lnTo>
                  <a:lnTo>
                    <a:pt x="492" y="192"/>
                  </a:lnTo>
                  <a:lnTo>
                    <a:pt x="478" y="177"/>
                  </a:lnTo>
                  <a:lnTo>
                    <a:pt x="463" y="163"/>
                  </a:lnTo>
                  <a:lnTo>
                    <a:pt x="448" y="151"/>
                  </a:lnTo>
                  <a:lnTo>
                    <a:pt x="433" y="138"/>
                  </a:lnTo>
                  <a:lnTo>
                    <a:pt x="417" y="128"/>
                  </a:lnTo>
                  <a:lnTo>
                    <a:pt x="401" y="117"/>
                  </a:lnTo>
                  <a:lnTo>
                    <a:pt x="383" y="108"/>
                  </a:lnTo>
                  <a:lnTo>
                    <a:pt x="365" y="98"/>
                  </a:lnTo>
                  <a:lnTo>
                    <a:pt x="345" y="87"/>
                  </a:lnTo>
                  <a:lnTo>
                    <a:pt x="325" y="78"/>
                  </a:lnTo>
                  <a:lnTo>
                    <a:pt x="302" y="70"/>
                  </a:lnTo>
                  <a:lnTo>
                    <a:pt x="279" y="63"/>
                  </a:lnTo>
                  <a:lnTo>
                    <a:pt x="254" y="56"/>
                  </a:lnTo>
                  <a:lnTo>
                    <a:pt x="229" y="51"/>
                  </a:lnTo>
                  <a:lnTo>
                    <a:pt x="204" y="46"/>
                  </a:lnTo>
                  <a:lnTo>
                    <a:pt x="178" y="41"/>
                  </a:lnTo>
                  <a:lnTo>
                    <a:pt x="152" y="38"/>
                  </a:lnTo>
                  <a:lnTo>
                    <a:pt x="126" y="36"/>
                  </a:lnTo>
                  <a:lnTo>
                    <a:pt x="100" y="33"/>
                  </a:lnTo>
                  <a:lnTo>
                    <a:pt x="75" y="33"/>
                  </a:lnTo>
                  <a:lnTo>
                    <a:pt x="49" y="32"/>
                  </a:lnTo>
                  <a:lnTo>
                    <a:pt x="24" y="33"/>
                  </a:lnTo>
                  <a:lnTo>
                    <a:pt x="0" y="34"/>
                  </a:lnTo>
                  <a:lnTo>
                    <a:pt x="5" y="27"/>
                  </a:lnTo>
                  <a:lnTo>
                    <a:pt x="11" y="22"/>
                  </a:lnTo>
                  <a:lnTo>
                    <a:pt x="18" y="17"/>
                  </a:lnTo>
                  <a:lnTo>
                    <a:pt x="25" y="14"/>
                  </a:lnTo>
                  <a:lnTo>
                    <a:pt x="34" y="11"/>
                  </a:lnTo>
                  <a:lnTo>
                    <a:pt x="45" y="8"/>
                  </a:lnTo>
                  <a:lnTo>
                    <a:pt x="56" y="6"/>
                  </a:lnTo>
                  <a:lnTo>
                    <a:pt x="71" y="2"/>
                  </a:lnTo>
                  <a:lnTo>
                    <a:pt x="121" y="0"/>
                  </a:lnTo>
                  <a:lnTo>
                    <a:pt x="170" y="2"/>
                  </a:lnTo>
                  <a:lnTo>
                    <a:pt x="219" y="9"/>
                  </a:lnTo>
                  <a:lnTo>
                    <a:pt x="265" y="18"/>
                  </a:lnTo>
                  <a:lnTo>
                    <a:pt x="311" y="32"/>
                  </a:lnTo>
                  <a:lnTo>
                    <a:pt x="355" y="49"/>
                  </a:lnTo>
                  <a:lnTo>
                    <a:pt x="396" y="69"/>
                  </a:lnTo>
                  <a:lnTo>
                    <a:pt x="435" y="93"/>
                  </a:lnTo>
                  <a:lnTo>
                    <a:pt x="471" y="118"/>
                  </a:lnTo>
                  <a:lnTo>
                    <a:pt x="503" y="147"/>
                  </a:lnTo>
                  <a:lnTo>
                    <a:pt x="532" y="178"/>
                  </a:lnTo>
                  <a:lnTo>
                    <a:pt x="557" y="212"/>
                  </a:lnTo>
                  <a:lnTo>
                    <a:pt x="578" y="247"/>
                  </a:lnTo>
                  <a:lnTo>
                    <a:pt x="593" y="284"/>
                  </a:lnTo>
                  <a:lnTo>
                    <a:pt x="604" y="324"/>
                  </a:lnTo>
                  <a:lnTo>
                    <a:pt x="609" y="364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" name="Freeform 31"/>
            <p:cNvSpPr>
              <a:spLocks/>
            </p:cNvSpPr>
            <p:nvPr/>
          </p:nvSpPr>
          <p:spPr bwMode="auto">
            <a:xfrm>
              <a:off x="4370" y="3151"/>
              <a:ext cx="122" cy="210"/>
            </a:xfrm>
            <a:custGeom>
              <a:avLst/>
              <a:gdLst>
                <a:gd name="T0" fmla="*/ 0 w 244"/>
                <a:gd name="T1" fmla="*/ 419 h 419"/>
                <a:gd name="T2" fmla="*/ 2 w 244"/>
                <a:gd name="T3" fmla="*/ 408 h 419"/>
                <a:gd name="T4" fmla="*/ 7 w 244"/>
                <a:gd name="T5" fmla="*/ 393 h 419"/>
                <a:gd name="T6" fmla="*/ 14 w 244"/>
                <a:gd name="T7" fmla="*/ 374 h 419"/>
                <a:gd name="T8" fmla="*/ 25 w 244"/>
                <a:gd name="T9" fmla="*/ 351 h 419"/>
                <a:gd name="T10" fmla="*/ 37 w 244"/>
                <a:gd name="T11" fmla="*/ 324 h 419"/>
                <a:gd name="T12" fmla="*/ 52 w 244"/>
                <a:gd name="T13" fmla="*/ 296 h 419"/>
                <a:gd name="T14" fmla="*/ 67 w 244"/>
                <a:gd name="T15" fmla="*/ 266 h 419"/>
                <a:gd name="T16" fmla="*/ 85 w 244"/>
                <a:gd name="T17" fmla="*/ 233 h 419"/>
                <a:gd name="T18" fmla="*/ 103 w 244"/>
                <a:gd name="T19" fmla="*/ 201 h 419"/>
                <a:gd name="T20" fmla="*/ 120 w 244"/>
                <a:gd name="T21" fmla="*/ 169 h 419"/>
                <a:gd name="T22" fmla="*/ 139 w 244"/>
                <a:gd name="T23" fmla="*/ 137 h 419"/>
                <a:gd name="T24" fmla="*/ 157 w 244"/>
                <a:gd name="T25" fmla="*/ 107 h 419"/>
                <a:gd name="T26" fmla="*/ 174 w 244"/>
                <a:gd name="T27" fmla="*/ 79 h 419"/>
                <a:gd name="T28" fmla="*/ 191 w 244"/>
                <a:gd name="T29" fmla="*/ 53 h 419"/>
                <a:gd name="T30" fmla="*/ 206 w 244"/>
                <a:gd name="T31" fmla="*/ 31 h 419"/>
                <a:gd name="T32" fmla="*/ 218 w 244"/>
                <a:gd name="T33" fmla="*/ 12 h 419"/>
                <a:gd name="T34" fmla="*/ 244 w 244"/>
                <a:gd name="T35" fmla="*/ 0 h 419"/>
                <a:gd name="T36" fmla="*/ 234 w 244"/>
                <a:gd name="T37" fmla="*/ 21 h 419"/>
                <a:gd name="T38" fmla="*/ 222 w 244"/>
                <a:gd name="T39" fmla="*/ 48 h 419"/>
                <a:gd name="T40" fmla="*/ 207 w 244"/>
                <a:gd name="T41" fmla="*/ 78 h 419"/>
                <a:gd name="T42" fmla="*/ 191 w 244"/>
                <a:gd name="T43" fmla="*/ 111 h 419"/>
                <a:gd name="T44" fmla="*/ 173 w 244"/>
                <a:gd name="T45" fmla="*/ 146 h 419"/>
                <a:gd name="T46" fmla="*/ 155 w 244"/>
                <a:gd name="T47" fmla="*/ 182 h 419"/>
                <a:gd name="T48" fmla="*/ 135 w 244"/>
                <a:gd name="T49" fmla="*/ 217 h 419"/>
                <a:gd name="T50" fmla="*/ 116 w 244"/>
                <a:gd name="T51" fmla="*/ 252 h 419"/>
                <a:gd name="T52" fmla="*/ 97 w 244"/>
                <a:gd name="T53" fmla="*/ 286 h 419"/>
                <a:gd name="T54" fmla="*/ 78 w 244"/>
                <a:gd name="T55" fmla="*/ 319 h 419"/>
                <a:gd name="T56" fmla="*/ 60 w 244"/>
                <a:gd name="T57" fmla="*/ 347 h 419"/>
                <a:gd name="T58" fmla="*/ 44 w 244"/>
                <a:gd name="T59" fmla="*/ 373 h 419"/>
                <a:gd name="T60" fmla="*/ 29 w 244"/>
                <a:gd name="T61" fmla="*/ 393 h 419"/>
                <a:gd name="T62" fmla="*/ 17 w 244"/>
                <a:gd name="T63" fmla="*/ 408 h 419"/>
                <a:gd name="T64" fmla="*/ 7 w 244"/>
                <a:gd name="T65" fmla="*/ 417 h 419"/>
                <a:gd name="T66" fmla="*/ 0 w 244"/>
                <a:gd name="T67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4" h="419">
                  <a:moveTo>
                    <a:pt x="0" y="419"/>
                  </a:moveTo>
                  <a:lnTo>
                    <a:pt x="2" y="408"/>
                  </a:lnTo>
                  <a:lnTo>
                    <a:pt x="7" y="393"/>
                  </a:lnTo>
                  <a:lnTo>
                    <a:pt x="14" y="374"/>
                  </a:lnTo>
                  <a:lnTo>
                    <a:pt x="25" y="351"/>
                  </a:lnTo>
                  <a:lnTo>
                    <a:pt x="37" y="324"/>
                  </a:lnTo>
                  <a:lnTo>
                    <a:pt x="52" y="296"/>
                  </a:lnTo>
                  <a:lnTo>
                    <a:pt x="67" y="266"/>
                  </a:lnTo>
                  <a:lnTo>
                    <a:pt x="85" y="233"/>
                  </a:lnTo>
                  <a:lnTo>
                    <a:pt x="103" y="201"/>
                  </a:lnTo>
                  <a:lnTo>
                    <a:pt x="120" y="169"/>
                  </a:lnTo>
                  <a:lnTo>
                    <a:pt x="139" y="137"/>
                  </a:lnTo>
                  <a:lnTo>
                    <a:pt x="157" y="107"/>
                  </a:lnTo>
                  <a:lnTo>
                    <a:pt x="174" y="79"/>
                  </a:lnTo>
                  <a:lnTo>
                    <a:pt x="191" y="53"/>
                  </a:lnTo>
                  <a:lnTo>
                    <a:pt x="206" y="31"/>
                  </a:lnTo>
                  <a:lnTo>
                    <a:pt x="218" y="12"/>
                  </a:lnTo>
                  <a:lnTo>
                    <a:pt x="244" y="0"/>
                  </a:lnTo>
                  <a:lnTo>
                    <a:pt x="234" y="21"/>
                  </a:lnTo>
                  <a:lnTo>
                    <a:pt x="222" y="48"/>
                  </a:lnTo>
                  <a:lnTo>
                    <a:pt x="207" y="78"/>
                  </a:lnTo>
                  <a:lnTo>
                    <a:pt x="191" y="111"/>
                  </a:lnTo>
                  <a:lnTo>
                    <a:pt x="173" y="146"/>
                  </a:lnTo>
                  <a:lnTo>
                    <a:pt x="155" y="182"/>
                  </a:lnTo>
                  <a:lnTo>
                    <a:pt x="135" y="217"/>
                  </a:lnTo>
                  <a:lnTo>
                    <a:pt x="116" y="252"/>
                  </a:lnTo>
                  <a:lnTo>
                    <a:pt x="97" y="286"/>
                  </a:lnTo>
                  <a:lnTo>
                    <a:pt x="78" y="319"/>
                  </a:lnTo>
                  <a:lnTo>
                    <a:pt x="60" y="347"/>
                  </a:lnTo>
                  <a:lnTo>
                    <a:pt x="44" y="373"/>
                  </a:lnTo>
                  <a:lnTo>
                    <a:pt x="29" y="393"/>
                  </a:lnTo>
                  <a:lnTo>
                    <a:pt x="17" y="408"/>
                  </a:lnTo>
                  <a:lnTo>
                    <a:pt x="7" y="417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" name="Freeform 32"/>
            <p:cNvSpPr>
              <a:spLocks/>
            </p:cNvSpPr>
            <p:nvPr/>
          </p:nvSpPr>
          <p:spPr bwMode="auto">
            <a:xfrm>
              <a:off x="4107" y="3150"/>
              <a:ext cx="348" cy="859"/>
            </a:xfrm>
            <a:custGeom>
              <a:avLst/>
              <a:gdLst>
                <a:gd name="T0" fmla="*/ 678 w 695"/>
                <a:gd name="T1" fmla="*/ 26 h 1718"/>
                <a:gd name="T2" fmla="*/ 618 w 695"/>
                <a:gd name="T3" fmla="*/ 129 h 1718"/>
                <a:gd name="T4" fmla="*/ 531 w 695"/>
                <a:gd name="T5" fmla="*/ 284 h 1718"/>
                <a:gd name="T6" fmla="*/ 431 w 695"/>
                <a:gd name="T7" fmla="*/ 467 h 1718"/>
                <a:gd name="T8" fmla="*/ 327 w 695"/>
                <a:gd name="T9" fmla="*/ 656 h 1718"/>
                <a:gd name="T10" fmla="*/ 232 w 695"/>
                <a:gd name="T11" fmla="*/ 831 h 1718"/>
                <a:gd name="T12" fmla="*/ 157 w 695"/>
                <a:gd name="T13" fmla="*/ 969 h 1718"/>
                <a:gd name="T14" fmla="*/ 114 w 695"/>
                <a:gd name="T15" fmla="*/ 1048 h 1718"/>
                <a:gd name="T16" fmla="*/ 85 w 695"/>
                <a:gd name="T17" fmla="*/ 1113 h 1718"/>
                <a:gd name="T18" fmla="*/ 61 w 695"/>
                <a:gd name="T19" fmla="*/ 1211 h 1718"/>
                <a:gd name="T20" fmla="*/ 61 w 695"/>
                <a:gd name="T21" fmla="*/ 1300 h 1718"/>
                <a:gd name="T22" fmla="*/ 81 w 695"/>
                <a:gd name="T23" fmla="*/ 1382 h 1718"/>
                <a:gd name="T24" fmla="*/ 108 w 695"/>
                <a:gd name="T25" fmla="*/ 1448 h 1718"/>
                <a:gd name="T26" fmla="*/ 142 w 695"/>
                <a:gd name="T27" fmla="*/ 1495 h 1718"/>
                <a:gd name="T28" fmla="*/ 184 w 695"/>
                <a:gd name="T29" fmla="*/ 1539 h 1718"/>
                <a:gd name="T30" fmla="*/ 234 w 695"/>
                <a:gd name="T31" fmla="*/ 1578 h 1718"/>
                <a:gd name="T32" fmla="*/ 290 w 695"/>
                <a:gd name="T33" fmla="*/ 1613 h 1718"/>
                <a:gd name="T34" fmla="*/ 353 w 695"/>
                <a:gd name="T35" fmla="*/ 1641 h 1718"/>
                <a:gd name="T36" fmla="*/ 419 w 695"/>
                <a:gd name="T37" fmla="*/ 1660 h 1718"/>
                <a:gd name="T38" fmla="*/ 489 w 695"/>
                <a:gd name="T39" fmla="*/ 1672 h 1718"/>
                <a:gd name="T40" fmla="*/ 568 w 695"/>
                <a:gd name="T41" fmla="*/ 1669 h 1718"/>
                <a:gd name="T42" fmla="*/ 629 w 695"/>
                <a:gd name="T43" fmla="*/ 1658 h 1718"/>
                <a:gd name="T44" fmla="*/ 666 w 695"/>
                <a:gd name="T45" fmla="*/ 1644 h 1718"/>
                <a:gd name="T46" fmla="*/ 687 w 695"/>
                <a:gd name="T47" fmla="*/ 1628 h 1718"/>
                <a:gd name="T48" fmla="*/ 694 w 695"/>
                <a:gd name="T49" fmla="*/ 1630 h 1718"/>
                <a:gd name="T50" fmla="*/ 683 w 695"/>
                <a:gd name="T51" fmla="*/ 1650 h 1718"/>
                <a:gd name="T52" fmla="*/ 666 w 695"/>
                <a:gd name="T53" fmla="*/ 1666 h 1718"/>
                <a:gd name="T54" fmla="*/ 644 w 695"/>
                <a:gd name="T55" fmla="*/ 1680 h 1718"/>
                <a:gd name="T56" fmla="*/ 621 w 695"/>
                <a:gd name="T57" fmla="*/ 1691 h 1718"/>
                <a:gd name="T58" fmla="*/ 597 w 695"/>
                <a:gd name="T59" fmla="*/ 1699 h 1718"/>
                <a:gd name="T60" fmla="*/ 576 w 695"/>
                <a:gd name="T61" fmla="*/ 1705 h 1718"/>
                <a:gd name="T62" fmla="*/ 560 w 695"/>
                <a:gd name="T63" fmla="*/ 1708 h 1718"/>
                <a:gd name="T64" fmla="*/ 535 w 695"/>
                <a:gd name="T65" fmla="*/ 1713 h 1718"/>
                <a:gd name="T66" fmla="*/ 500 w 695"/>
                <a:gd name="T67" fmla="*/ 1717 h 1718"/>
                <a:gd name="T68" fmla="*/ 471 w 695"/>
                <a:gd name="T69" fmla="*/ 1718 h 1718"/>
                <a:gd name="T70" fmla="*/ 446 w 695"/>
                <a:gd name="T71" fmla="*/ 1717 h 1718"/>
                <a:gd name="T72" fmla="*/ 421 w 695"/>
                <a:gd name="T73" fmla="*/ 1712 h 1718"/>
                <a:gd name="T74" fmla="*/ 394 w 695"/>
                <a:gd name="T75" fmla="*/ 1704 h 1718"/>
                <a:gd name="T76" fmla="*/ 364 w 695"/>
                <a:gd name="T77" fmla="*/ 1692 h 1718"/>
                <a:gd name="T78" fmla="*/ 327 w 695"/>
                <a:gd name="T79" fmla="*/ 1679 h 1718"/>
                <a:gd name="T80" fmla="*/ 280 w 695"/>
                <a:gd name="T81" fmla="*/ 1660 h 1718"/>
                <a:gd name="T82" fmla="*/ 229 w 695"/>
                <a:gd name="T83" fmla="*/ 1635 h 1718"/>
                <a:gd name="T84" fmla="*/ 182 w 695"/>
                <a:gd name="T85" fmla="*/ 1604 h 1718"/>
                <a:gd name="T86" fmla="*/ 138 w 695"/>
                <a:gd name="T87" fmla="*/ 1566 h 1718"/>
                <a:gd name="T88" fmla="*/ 99 w 695"/>
                <a:gd name="T89" fmla="*/ 1521 h 1718"/>
                <a:gd name="T90" fmla="*/ 64 w 695"/>
                <a:gd name="T91" fmla="*/ 1471 h 1718"/>
                <a:gd name="T92" fmla="*/ 36 w 695"/>
                <a:gd name="T93" fmla="*/ 1416 h 1718"/>
                <a:gd name="T94" fmla="*/ 13 w 695"/>
                <a:gd name="T95" fmla="*/ 1355 h 1718"/>
                <a:gd name="T96" fmla="*/ 0 w 695"/>
                <a:gd name="T97" fmla="*/ 1296 h 1718"/>
                <a:gd name="T98" fmla="*/ 2 w 695"/>
                <a:gd name="T99" fmla="*/ 1239 h 1718"/>
                <a:gd name="T100" fmla="*/ 16 w 695"/>
                <a:gd name="T101" fmla="*/ 1175 h 1718"/>
                <a:gd name="T102" fmla="*/ 36 w 695"/>
                <a:gd name="T103" fmla="*/ 1107 h 1718"/>
                <a:gd name="T104" fmla="*/ 467 w 695"/>
                <a:gd name="T105" fmla="*/ 309 h 1718"/>
                <a:gd name="T106" fmla="*/ 516 w 695"/>
                <a:gd name="T107" fmla="*/ 232 h 1718"/>
                <a:gd name="T108" fmla="*/ 561 w 695"/>
                <a:gd name="T109" fmla="*/ 167 h 1718"/>
                <a:gd name="T110" fmla="*/ 600 w 695"/>
                <a:gd name="T111" fmla="*/ 114 h 1718"/>
                <a:gd name="T112" fmla="*/ 633 w 695"/>
                <a:gd name="T113" fmla="*/ 72 h 1718"/>
                <a:gd name="T114" fmla="*/ 659 w 695"/>
                <a:gd name="T115" fmla="*/ 39 h 1718"/>
                <a:gd name="T116" fmla="*/ 679 w 695"/>
                <a:gd name="T117" fmla="*/ 18 h 1718"/>
                <a:gd name="T118" fmla="*/ 690 w 695"/>
                <a:gd name="T119" fmla="*/ 5 h 1718"/>
                <a:gd name="T120" fmla="*/ 695 w 695"/>
                <a:gd name="T121" fmla="*/ 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5" h="1718">
                  <a:moveTo>
                    <a:pt x="695" y="0"/>
                  </a:moveTo>
                  <a:lnTo>
                    <a:pt x="678" y="26"/>
                  </a:lnTo>
                  <a:lnTo>
                    <a:pt x="652" y="69"/>
                  </a:lnTo>
                  <a:lnTo>
                    <a:pt x="618" y="129"/>
                  </a:lnTo>
                  <a:lnTo>
                    <a:pt x="577" y="202"/>
                  </a:lnTo>
                  <a:lnTo>
                    <a:pt x="531" y="284"/>
                  </a:lnTo>
                  <a:lnTo>
                    <a:pt x="482" y="372"/>
                  </a:lnTo>
                  <a:lnTo>
                    <a:pt x="431" y="467"/>
                  </a:lnTo>
                  <a:lnTo>
                    <a:pt x="378" y="561"/>
                  </a:lnTo>
                  <a:lnTo>
                    <a:pt x="327" y="656"/>
                  </a:lnTo>
                  <a:lnTo>
                    <a:pt x="278" y="747"/>
                  </a:lnTo>
                  <a:lnTo>
                    <a:pt x="232" y="831"/>
                  </a:lnTo>
                  <a:lnTo>
                    <a:pt x="191" y="907"/>
                  </a:lnTo>
                  <a:lnTo>
                    <a:pt x="157" y="969"/>
                  </a:lnTo>
                  <a:lnTo>
                    <a:pt x="131" y="1017"/>
                  </a:lnTo>
                  <a:lnTo>
                    <a:pt x="114" y="1048"/>
                  </a:lnTo>
                  <a:lnTo>
                    <a:pt x="108" y="1060"/>
                  </a:lnTo>
                  <a:lnTo>
                    <a:pt x="85" y="1113"/>
                  </a:lnTo>
                  <a:lnTo>
                    <a:pt x="70" y="1164"/>
                  </a:lnTo>
                  <a:lnTo>
                    <a:pt x="61" y="1211"/>
                  </a:lnTo>
                  <a:lnTo>
                    <a:pt x="59" y="1256"/>
                  </a:lnTo>
                  <a:lnTo>
                    <a:pt x="61" y="1300"/>
                  </a:lnTo>
                  <a:lnTo>
                    <a:pt x="69" y="1341"/>
                  </a:lnTo>
                  <a:lnTo>
                    <a:pt x="81" y="1382"/>
                  </a:lnTo>
                  <a:lnTo>
                    <a:pt x="96" y="1424"/>
                  </a:lnTo>
                  <a:lnTo>
                    <a:pt x="108" y="1448"/>
                  </a:lnTo>
                  <a:lnTo>
                    <a:pt x="124" y="1472"/>
                  </a:lnTo>
                  <a:lnTo>
                    <a:pt x="142" y="1495"/>
                  </a:lnTo>
                  <a:lnTo>
                    <a:pt x="162" y="1517"/>
                  </a:lnTo>
                  <a:lnTo>
                    <a:pt x="184" y="1539"/>
                  </a:lnTo>
                  <a:lnTo>
                    <a:pt x="209" y="1560"/>
                  </a:lnTo>
                  <a:lnTo>
                    <a:pt x="234" y="1578"/>
                  </a:lnTo>
                  <a:lnTo>
                    <a:pt x="262" y="1597"/>
                  </a:lnTo>
                  <a:lnTo>
                    <a:pt x="290" y="1613"/>
                  </a:lnTo>
                  <a:lnTo>
                    <a:pt x="321" y="1628"/>
                  </a:lnTo>
                  <a:lnTo>
                    <a:pt x="353" y="1641"/>
                  </a:lnTo>
                  <a:lnTo>
                    <a:pt x="385" y="1651"/>
                  </a:lnTo>
                  <a:lnTo>
                    <a:pt x="419" y="1660"/>
                  </a:lnTo>
                  <a:lnTo>
                    <a:pt x="454" y="1667"/>
                  </a:lnTo>
                  <a:lnTo>
                    <a:pt x="489" y="1672"/>
                  </a:lnTo>
                  <a:lnTo>
                    <a:pt x="524" y="1674"/>
                  </a:lnTo>
                  <a:lnTo>
                    <a:pt x="568" y="1669"/>
                  </a:lnTo>
                  <a:lnTo>
                    <a:pt x="603" y="1665"/>
                  </a:lnTo>
                  <a:lnTo>
                    <a:pt x="629" y="1658"/>
                  </a:lnTo>
                  <a:lnTo>
                    <a:pt x="650" y="1652"/>
                  </a:lnTo>
                  <a:lnTo>
                    <a:pt x="666" y="1644"/>
                  </a:lnTo>
                  <a:lnTo>
                    <a:pt x="678" y="1637"/>
                  </a:lnTo>
                  <a:lnTo>
                    <a:pt x="687" y="1628"/>
                  </a:lnTo>
                  <a:lnTo>
                    <a:pt x="695" y="1620"/>
                  </a:lnTo>
                  <a:lnTo>
                    <a:pt x="694" y="1630"/>
                  </a:lnTo>
                  <a:lnTo>
                    <a:pt x="689" y="1641"/>
                  </a:lnTo>
                  <a:lnTo>
                    <a:pt x="683" y="1650"/>
                  </a:lnTo>
                  <a:lnTo>
                    <a:pt x="675" y="1658"/>
                  </a:lnTo>
                  <a:lnTo>
                    <a:pt x="666" y="1666"/>
                  </a:lnTo>
                  <a:lnTo>
                    <a:pt x="656" y="1673"/>
                  </a:lnTo>
                  <a:lnTo>
                    <a:pt x="644" y="1680"/>
                  </a:lnTo>
                  <a:lnTo>
                    <a:pt x="633" y="1685"/>
                  </a:lnTo>
                  <a:lnTo>
                    <a:pt x="621" y="1691"/>
                  </a:lnTo>
                  <a:lnTo>
                    <a:pt x="608" y="1695"/>
                  </a:lnTo>
                  <a:lnTo>
                    <a:pt x="597" y="1699"/>
                  </a:lnTo>
                  <a:lnTo>
                    <a:pt x="587" y="1703"/>
                  </a:lnTo>
                  <a:lnTo>
                    <a:pt x="576" y="1705"/>
                  </a:lnTo>
                  <a:lnTo>
                    <a:pt x="567" y="1707"/>
                  </a:lnTo>
                  <a:lnTo>
                    <a:pt x="560" y="1708"/>
                  </a:lnTo>
                  <a:lnTo>
                    <a:pt x="554" y="1710"/>
                  </a:lnTo>
                  <a:lnTo>
                    <a:pt x="535" y="1713"/>
                  </a:lnTo>
                  <a:lnTo>
                    <a:pt x="516" y="1715"/>
                  </a:lnTo>
                  <a:lnTo>
                    <a:pt x="500" y="1717"/>
                  </a:lnTo>
                  <a:lnTo>
                    <a:pt x="485" y="1718"/>
                  </a:lnTo>
                  <a:lnTo>
                    <a:pt x="471" y="1718"/>
                  </a:lnTo>
                  <a:lnTo>
                    <a:pt x="459" y="1718"/>
                  </a:lnTo>
                  <a:lnTo>
                    <a:pt x="446" y="1717"/>
                  </a:lnTo>
                  <a:lnTo>
                    <a:pt x="434" y="1714"/>
                  </a:lnTo>
                  <a:lnTo>
                    <a:pt x="421" y="1712"/>
                  </a:lnTo>
                  <a:lnTo>
                    <a:pt x="408" y="1708"/>
                  </a:lnTo>
                  <a:lnTo>
                    <a:pt x="394" y="1704"/>
                  </a:lnTo>
                  <a:lnTo>
                    <a:pt x="379" y="1698"/>
                  </a:lnTo>
                  <a:lnTo>
                    <a:pt x="364" y="1692"/>
                  </a:lnTo>
                  <a:lnTo>
                    <a:pt x="347" y="1685"/>
                  </a:lnTo>
                  <a:lnTo>
                    <a:pt x="327" y="1679"/>
                  </a:lnTo>
                  <a:lnTo>
                    <a:pt x="305" y="1670"/>
                  </a:lnTo>
                  <a:lnTo>
                    <a:pt x="280" y="1660"/>
                  </a:lnTo>
                  <a:lnTo>
                    <a:pt x="253" y="1649"/>
                  </a:lnTo>
                  <a:lnTo>
                    <a:pt x="229" y="1635"/>
                  </a:lnTo>
                  <a:lnTo>
                    <a:pt x="205" y="1620"/>
                  </a:lnTo>
                  <a:lnTo>
                    <a:pt x="182" y="1604"/>
                  </a:lnTo>
                  <a:lnTo>
                    <a:pt x="159" y="1585"/>
                  </a:lnTo>
                  <a:lnTo>
                    <a:pt x="138" y="1566"/>
                  </a:lnTo>
                  <a:lnTo>
                    <a:pt x="117" y="1544"/>
                  </a:lnTo>
                  <a:lnTo>
                    <a:pt x="99" y="1521"/>
                  </a:lnTo>
                  <a:lnTo>
                    <a:pt x="81" y="1497"/>
                  </a:lnTo>
                  <a:lnTo>
                    <a:pt x="64" y="1471"/>
                  </a:lnTo>
                  <a:lnTo>
                    <a:pt x="50" y="1445"/>
                  </a:lnTo>
                  <a:lnTo>
                    <a:pt x="36" y="1416"/>
                  </a:lnTo>
                  <a:lnTo>
                    <a:pt x="23" y="1386"/>
                  </a:lnTo>
                  <a:lnTo>
                    <a:pt x="13" y="1355"/>
                  </a:lnTo>
                  <a:lnTo>
                    <a:pt x="5" y="1323"/>
                  </a:lnTo>
                  <a:lnTo>
                    <a:pt x="0" y="1296"/>
                  </a:lnTo>
                  <a:lnTo>
                    <a:pt x="0" y="1267"/>
                  </a:lnTo>
                  <a:lnTo>
                    <a:pt x="2" y="1239"/>
                  </a:lnTo>
                  <a:lnTo>
                    <a:pt x="8" y="1207"/>
                  </a:lnTo>
                  <a:lnTo>
                    <a:pt x="16" y="1175"/>
                  </a:lnTo>
                  <a:lnTo>
                    <a:pt x="25" y="1142"/>
                  </a:lnTo>
                  <a:lnTo>
                    <a:pt x="36" y="1107"/>
                  </a:lnTo>
                  <a:lnTo>
                    <a:pt x="48" y="1071"/>
                  </a:lnTo>
                  <a:lnTo>
                    <a:pt x="467" y="309"/>
                  </a:lnTo>
                  <a:lnTo>
                    <a:pt x="492" y="269"/>
                  </a:lnTo>
                  <a:lnTo>
                    <a:pt x="516" y="232"/>
                  </a:lnTo>
                  <a:lnTo>
                    <a:pt x="539" y="198"/>
                  </a:lnTo>
                  <a:lnTo>
                    <a:pt x="561" y="167"/>
                  </a:lnTo>
                  <a:lnTo>
                    <a:pt x="582" y="140"/>
                  </a:lnTo>
                  <a:lnTo>
                    <a:pt x="600" y="114"/>
                  </a:lnTo>
                  <a:lnTo>
                    <a:pt x="618" y="91"/>
                  </a:lnTo>
                  <a:lnTo>
                    <a:pt x="633" y="72"/>
                  </a:lnTo>
                  <a:lnTo>
                    <a:pt x="648" y="54"/>
                  </a:lnTo>
                  <a:lnTo>
                    <a:pt x="659" y="39"/>
                  </a:lnTo>
                  <a:lnTo>
                    <a:pt x="669" y="27"/>
                  </a:lnTo>
                  <a:lnTo>
                    <a:pt x="679" y="18"/>
                  </a:lnTo>
                  <a:lnTo>
                    <a:pt x="686" y="9"/>
                  </a:lnTo>
                  <a:lnTo>
                    <a:pt x="690" y="5"/>
                  </a:lnTo>
                  <a:lnTo>
                    <a:pt x="694" y="1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33"/>
            <p:cNvSpPr>
              <a:spLocks/>
            </p:cNvSpPr>
            <p:nvPr/>
          </p:nvSpPr>
          <p:spPr bwMode="auto">
            <a:xfrm>
              <a:off x="4420" y="3186"/>
              <a:ext cx="86" cy="161"/>
            </a:xfrm>
            <a:custGeom>
              <a:avLst/>
              <a:gdLst>
                <a:gd name="T0" fmla="*/ 32 w 171"/>
                <a:gd name="T1" fmla="*/ 317 h 320"/>
                <a:gd name="T2" fmla="*/ 0 w 171"/>
                <a:gd name="T3" fmla="*/ 320 h 320"/>
                <a:gd name="T4" fmla="*/ 21 w 171"/>
                <a:gd name="T5" fmla="*/ 283 h 320"/>
                <a:gd name="T6" fmla="*/ 43 w 171"/>
                <a:gd name="T7" fmla="*/ 246 h 320"/>
                <a:gd name="T8" fmla="*/ 63 w 171"/>
                <a:gd name="T9" fmla="*/ 207 h 320"/>
                <a:gd name="T10" fmla="*/ 83 w 171"/>
                <a:gd name="T11" fmla="*/ 168 h 320"/>
                <a:gd name="T12" fmla="*/ 103 w 171"/>
                <a:gd name="T13" fmla="*/ 127 h 320"/>
                <a:gd name="T14" fmla="*/ 124 w 171"/>
                <a:gd name="T15" fmla="*/ 85 h 320"/>
                <a:gd name="T16" fmla="*/ 147 w 171"/>
                <a:gd name="T17" fmla="*/ 44 h 320"/>
                <a:gd name="T18" fmla="*/ 171 w 171"/>
                <a:gd name="T19" fmla="*/ 0 h 320"/>
                <a:gd name="T20" fmla="*/ 167 w 171"/>
                <a:gd name="T21" fmla="*/ 27 h 320"/>
                <a:gd name="T22" fmla="*/ 156 w 171"/>
                <a:gd name="T23" fmla="*/ 67 h 320"/>
                <a:gd name="T24" fmla="*/ 140 w 171"/>
                <a:gd name="T25" fmla="*/ 114 h 320"/>
                <a:gd name="T26" fmla="*/ 121 w 171"/>
                <a:gd name="T27" fmla="*/ 163 h 320"/>
                <a:gd name="T28" fmla="*/ 99 w 171"/>
                <a:gd name="T29" fmla="*/ 213 h 320"/>
                <a:gd name="T30" fmla="*/ 76 w 171"/>
                <a:gd name="T31" fmla="*/ 258 h 320"/>
                <a:gd name="T32" fmla="*/ 53 w 171"/>
                <a:gd name="T33" fmla="*/ 294 h 320"/>
                <a:gd name="T34" fmla="*/ 32 w 171"/>
                <a:gd name="T35" fmla="*/ 31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320">
                  <a:moveTo>
                    <a:pt x="32" y="317"/>
                  </a:moveTo>
                  <a:lnTo>
                    <a:pt x="0" y="320"/>
                  </a:lnTo>
                  <a:lnTo>
                    <a:pt x="21" y="283"/>
                  </a:lnTo>
                  <a:lnTo>
                    <a:pt x="43" y="246"/>
                  </a:lnTo>
                  <a:lnTo>
                    <a:pt x="63" y="207"/>
                  </a:lnTo>
                  <a:lnTo>
                    <a:pt x="83" y="168"/>
                  </a:lnTo>
                  <a:lnTo>
                    <a:pt x="103" y="127"/>
                  </a:lnTo>
                  <a:lnTo>
                    <a:pt x="124" y="85"/>
                  </a:lnTo>
                  <a:lnTo>
                    <a:pt x="147" y="44"/>
                  </a:lnTo>
                  <a:lnTo>
                    <a:pt x="171" y="0"/>
                  </a:lnTo>
                  <a:lnTo>
                    <a:pt x="167" y="27"/>
                  </a:lnTo>
                  <a:lnTo>
                    <a:pt x="156" y="67"/>
                  </a:lnTo>
                  <a:lnTo>
                    <a:pt x="140" y="114"/>
                  </a:lnTo>
                  <a:lnTo>
                    <a:pt x="121" y="163"/>
                  </a:lnTo>
                  <a:lnTo>
                    <a:pt x="99" y="213"/>
                  </a:lnTo>
                  <a:lnTo>
                    <a:pt x="76" y="258"/>
                  </a:lnTo>
                  <a:lnTo>
                    <a:pt x="53" y="294"/>
                  </a:lnTo>
                  <a:lnTo>
                    <a:pt x="32" y="317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Freeform 34"/>
            <p:cNvSpPr>
              <a:spLocks/>
            </p:cNvSpPr>
            <p:nvPr/>
          </p:nvSpPr>
          <p:spPr bwMode="auto">
            <a:xfrm>
              <a:off x="4447" y="3185"/>
              <a:ext cx="324" cy="300"/>
            </a:xfrm>
            <a:custGeom>
              <a:avLst/>
              <a:gdLst>
                <a:gd name="T0" fmla="*/ 623 w 646"/>
                <a:gd name="T1" fmla="*/ 330 h 599"/>
                <a:gd name="T2" fmla="*/ 576 w 646"/>
                <a:gd name="T3" fmla="*/ 408 h 599"/>
                <a:gd name="T4" fmla="*/ 530 w 646"/>
                <a:gd name="T5" fmla="*/ 487 h 599"/>
                <a:gd name="T6" fmla="*/ 490 w 646"/>
                <a:gd name="T7" fmla="*/ 563 h 599"/>
                <a:gd name="T8" fmla="*/ 444 w 646"/>
                <a:gd name="T9" fmla="*/ 582 h 599"/>
                <a:gd name="T10" fmla="*/ 380 w 646"/>
                <a:gd name="T11" fmla="*/ 548 h 599"/>
                <a:gd name="T12" fmla="*/ 314 w 646"/>
                <a:gd name="T13" fmla="*/ 511 h 599"/>
                <a:gd name="T14" fmla="*/ 246 w 646"/>
                <a:gd name="T15" fmla="*/ 475 h 599"/>
                <a:gd name="T16" fmla="*/ 181 w 646"/>
                <a:gd name="T17" fmla="*/ 442 h 599"/>
                <a:gd name="T18" fmla="*/ 120 w 646"/>
                <a:gd name="T19" fmla="*/ 409 h 599"/>
                <a:gd name="T20" fmla="*/ 64 w 646"/>
                <a:gd name="T21" fmla="*/ 381 h 599"/>
                <a:gd name="T22" fmla="*/ 18 w 646"/>
                <a:gd name="T23" fmla="*/ 358 h 599"/>
                <a:gd name="T24" fmla="*/ 49 w 646"/>
                <a:gd name="T25" fmla="*/ 348 h 599"/>
                <a:gd name="T26" fmla="*/ 87 w 646"/>
                <a:gd name="T27" fmla="*/ 362 h 599"/>
                <a:gd name="T28" fmla="*/ 138 w 646"/>
                <a:gd name="T29" fmla="*/ 384 h 599"/>
                <a:gd name="T30" fmla="*/ 198 w 646"/>
                <a:gd name="T31" fmla="*/ 413 h 599"/>
                <a:gd name="T32" fmla="*/ 261 w 646"/>
                <a:gd name="T33" fmla="*/ 445 h 599"/>
                <a:gd name="T34" fmla="*/ 324 w 646"/>
                <a:gd name="T35" fmla="*/ 479 h 599"/>
                <a:gd name="T36" fmla="*/ 381 w 646"/>
                <a:gd name="T37" fmla="*/ 511 h 599"/>
                <a:gd name="T38" fmla="*/ 429 w 646"/>
                <a:gd name="T39" fmla="*/ 537 h 599"/>
                <a:gd name="T40" fmla="*/ 461 w 646"/>
                <a:gd name="T41" fmla="*/ 558 h 599"/>
                <a:gd name="T42" fmla="*/ 599 w 646"/>
                <a:gd name="T43" fmla="*/ 302 h 599"/>
                <a:gd name="T44" fmla="*/ 571 w 646"/>
                <a:gd name="T45" fmla="*/ 288 h 599"/>
                <a:gd name="T46" fmla="*/ 523 w 646"/>
                <a:gd name="T47" fmla="*/ 264 h 599"/>
                <a:gd name="T48" fmla="*/ 461 w 646"/>
                <a:gd name="T49" fmla="*/ 231 h 599"/>
                <a:gd name="T50" fmla="*/ 389 w 646"/>
                <a:gd name="T51" fmla="*/ 194 h 599"/>
                <a:gd name="T52" fmla="*/ 319 w 646"/>
                <a:gd name="T53" fmla="*/ 155 h 599"/>
                <a:gd name="T54" fmla="*/ 253 w 646"/>
                <a:gd name="T55" fmla="*/ 118 h 599"/>
                <a:gd name="T56" fmla="*/ 199 w 646"/>
                <a:gd name="T57" fmla="*/ 85 h 599"/>
                <a:gd name="T58" fmla="*/ 129 w 646"/>
                <a:gd name="T59" fmla="*/ 0 h 599"/>
                <a:gd name="T60" fmla="*/ 136 w 646"/>
                <a:gd name="T61" fmla="*/ 5 h 599"/>
                <a:gd name="T62" fmla="*/ 159 w 646"/>
                <a:gd name="T63" fmla="*/ 20 h 599"/>
                <a:gd name="T64" fmla="*/ 197 w 646"/>
                <a:gd name="T65" fmla="*/ 43 h 599"/>
                <a:gd name="T66" fmla="*/ 252 w 646"/>
                <a:gd name="T67" fmla="*/ 75 h 599"/>
                <a:gd name="T68" fmla="*/ 324 w 646"/>
                <a:gd name="T69" fmla="*/ 117 h 599"/>
                <a:gd name="T70" fmla="*/ 412 w 646"/>
                <a:gd name="T71" fmla="*/ 168 h 599"/>
                <a:gd name="T72" fmla="*/ 521 w 646"/>
                <a:gd name="T73" fmla="*/ 225 h 599"/>
                <a:gd name="T74" fmla="*/ 646 w 646"/>
                <a:gd name="T75" fmla="*/ 292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6" h="599">
                  <a:moveTo>
                    <a:pt x="646" y="292"/>
                  </a:moveTo>
                  <a:lnTo>
                    <a:pt x="623" y="330"/>
                  </a:lnTo>
                  <a:lnTo>
                    <a:pt x="599" y="369"/>
                  </a:lnTo>
                  <a:lnTo>
                    <a:pt x="576" y="408"/>
                  </a:lnTo>
                  <a:lnTo>
                    <a:pt x="553" y="447"/>
                  </a:lnTo>
                  <a:lnTo>
                    <a:pt x="530" y="487"/>
                  </a:lnTo>
                  <a:lnTo>
                    <a:pt x="509" y="525"/>
                  </a:lnTo>
                  <a:lnTo>
                    <a:pt x="490" y="563"/>
                  </a:lnTo>
                  <a:lnTo>
                    <a:pt x="472" y="599"/>
                  </a:lnTo>
                  <a:lnTo>
                    <a:pt x="444" y="582"/>
                  </a:lnTo>
                  <a:lnTo>
                    <a:pt x="412" y="565"/>
                  </a:lnTo>
                  <a:lnTo>
                    <a:pt x="380" y="548"/>
                  </a:lnTo>
                  <a:lnTo>
                    <a:pt x="348" y="529"/>
                  </a:lnTo>
                  <a:lnTo>
                    <a:pt x="314" y="511"/>
                  </a:lnTo>
                  <a:lnTo>
                    <a:pt x="280" y="494"/>
                  </a:lnTo>
                  <a:lnTo>
                    <a:pt x="246" y="475"/>
                  </a:lnTo>
                  <a:lnTo>
                    <a:pt x="214" y="458"/>
                  </a:lnTo>
                  <a:lnTo>
                    <a:pt x="181" y="442"/>
                  </a:lnTo>
                  <a:lnTo>
                    <a:pt x="150" y="426"/>
                  </a:lnTo>
                  <a:lnTo>
                    <a:pt x="120" y="409"/>
                  </a:lnTo>
                  <a:lnTo>
                    <a:pt x="91" y="394"/>
                  </a:lnTo>
                  <a:lnTo>
                    <a:pt x="64" y="381"/>
                  </a:lnTo>
                  <a:lnTo>
                    <a:pt x="40" y="369"/>
                  </a:lnTo>
                  <a:lnTo>
                    <a:pt x="18" y="358"/>
                  </a:lnTo>
                  <a:lnTo>
                    <a:pt x="0" y="347"/>
                  </a:lnTo>
                  <a:lnTo>
                    <a:pt x="49" y="348"/>
                  </a:lnTo>
                  <a:lnTo>
                    <a:pt x="67" y="354"/>
                  </a:lnTo>
                  <a:lnTo>
                    <a:pt x="87" y="362"/>
                  </a:lnTo>
                  <a:lnTo>
                    <a:pt x="112" y="373"/>
                  </a:lnTo>
                  <a:lnTo>
                    <a:pt x="138" y="384"/>
                  </a:lnTo>
                  <a:lnTo>
                    <a:pt x="167" y="398"/>
                  </a:lnTo>
                  <a:lnTo>
                    <a:pt x="198" y="413"/>
                  </a:lnTo>
                  <a:lnTo>
                    <a:pt x="229" y="429"/>
                  </a:lnTo>
                  <a:lnTo>
                    <a:pt x="261" y="445"/>
                  </a:lnTo>
                  <a:lnTo>
                    <a:pt x="293" y="462"/>
                  </a:lnTo>
                  <a:lnTo>
                    <a:pt x="324" y="479"/>
                  </a:lnTo>
                  <a:lnTo>
                    <a:pt x="354" y="495"/>
                  </a:lnTo>
                  <a:lnTo>
                    <a:pt x="381" y="511"/>
                  </a:lnTo>
                  <a:lnTo>
                    <a:pt x="407" y="525"/>
                  </a:lnTo>
                  <a:lnTo>
                    <a:pt x="429" y="537"/>
                  </a:lnTo>
                  <a:lnTo>
                    <a:pt x="447" y="549"/>
                  </a:lnTo>
                  <a:lnTo>
                    <a:pt x="461" y="558"/>
                  </a:lnTo>
                  <a:lnTo>
                    <a:pt x="603" y="305"/>
                  </a:lnTo>
                  <a:lnTo>
                    <a:pt x="599" y="302"/>
                  </a:lnTo>
                  <a:lnTo>
                    <a:pt x="589" y="298"/>
                  </a:lnTo>
                  <a:lnTo>
                    <a:pt x="571" y="288"/>
                  </a:lnTo>
                  <a:lnTo>
                    <a:pt x="550" y="278"/>
                  </a:lnTo>
                  <a:lnTo>
                    <a:pt x="523" y="264"/>
                  </a:lnTo>
                  <a:lnTo>
                    <a:pt x="493" y="248"/>
                  </a:lnTo>
                  <a:lnTo>
                    <a:pt x="461" y="231"/>
                  </a:lnTo>
                  <a:lnTo>
                    <a:pt x="426" y="214"/>
                  </a:lnTo>
                  <a:lnTo>
                    <a:pt x="389" y="194"/>
                  </a:lnTo>
                  <a:lnTo>
                    <a:pt x="354" y="174"/>
                  </a:lnTo>
                  <a:lnTo>
                    <a:pt x="319" y="155"/>
                  </a:lnTo>
                  <a:lnTo>
                    <a:pt x="284" y="136"/>
                  </a:lnTo>
                  <a:lnTo>
                    <a:pt x="253" y="118"/>
                  </a:lnTo>
                  <a:lnTo>
                    <a:pt x="225" y="101"/>
                  </a:lnTo>
                  <a:lnTo>
                    <a:pt x="199" y="85"/>
                  </a:lnTo>
                  <a:lnTo>
                    <a:pt x="180" y="71"/>
                  </a:lnTo>
                  <a:lnTo>
                    <a:pt x="129" y="0"/>
                  </a:lnTo>
                  <a:lnTo>
                    <a:pt x="131" y="2"/>
                  </a:lnTo>
                  <a:lnTo>
                    <a:pt x="136" y="5"/>
                  </a:lnTo>
                  <a:lnTo>
                    <a:pt x="146" y="11"/>
                  </a:lnTo>
                  <a:lnTo>
                    <a:pt x="159" y="20"/>
                  </a:lnTo>
                  <a:lnTo>
                    <a:pt x="176" y="30"/>
                  </a:lnTo>
                  <a:lnTo>
                    <a:pt x="197" y="43"/>
                  </a:lnTo>
                  <a:lnTo>
                    <a:pt x="222" y="58"/>
                  </a:lnTo>
                  <a:lnTo>
                    <a:pt x="252" y="75"/>
                  </a:lnTo>
                  <a:lnTo>
                    <a:pt x="286" y="95"/>
                  </a:lnTo>
                  <a:lnTo>
                    <a:pt x="324" y="117"/>
                  </a:lnTo>
                  <a:lnTo>
                    <a:pt x="366" y="141"/>
                  </a:lnTo>
                  <a:lnTo>
                    <a:pt x="412" y="168"/>
                  </a:lnTo>
                  <a:lnTo>
                    <a:pt x="464" y="195"/>
                  </a:lnTo>
                  <a:lnTo>
                    <a:pt x="521" y="225"/>
                  </a:lnTo>
                  <a:lnTo>
                    <a:pt x="581" y="257"/>
                  </a:lnTo>
                  <a:lnTo>
                    <a:pt x="646" y="292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Freeform 35"/>
            <p:cNvSpPr>
              <a:spLocks/>
            </p:cNvSpPr>
            <p:nvPr/>
          </p:nvSpPr>
          <p:spPr bwMode="auto">
            <a:xfrm>
              <a:off x="4357" y="3394"/>
              <a:ext cx="315" cy="185"/>
            </a:xfrm>
            <a:custGeom>
              <a:avLst/>
              <a:gdLst>
                <a:gd name="T0" fmla="*/ 93 w 630"/>
                <a:gd name="T1" fmla="*/ 99 h 368"/>
                <a:gd name="T2" fmla="*/ 119 w 630"/>
                <a:gd name="T3" fmla="*/ 122 h 368"/>
                <a:gd name="T4" fmla="*/ 149 w 630"/>
                <a:gd name="T5" fmla="*/ 145 h 368"/>
                <a:gd name="T6" fmla="*/ 180 w 630"/>
                <a:gd name="T7" fmla="*/ 167 h 368"/>
                <a:gd name="T8" fmla="*/ 214 w 630"/>
                <a:gd name="T9" fmla="*/ 189 h 368"/>
                <a:gd name="T10" fmla="*/ 250 w 630"/>
                <a:gd name="T11" fmla="*/ 208 h 368"/>
                <a:gd name="T12" fmla="*/ 287 w 630"/>
                <a:gd name="T13" fmla="*/ 228 h 368"/>
                <a:gd name="T14" fmla="*/ 325 w 630"/>
                <a:gd name="T15" fmla="*/ 246 h 368"/>
                <a:gd name="T16" fmla="*/ 364 w 630"/>
                <a:gd name="T17" fmla="*/ 263 h 368"/>
                <a:gd name="T18" fmla="*/ 402 w 630"/>
                <a:gd name="T19" fmla="*/ 280 h 368"/>
                <a:gd name="T20" fmla="*/ 440 w 630"/>
                <a:gd name="T21" fmla="*/ 296 h 368"/>
                <a:gd name="T22" fmla="*/ 477 w 630"/>
                <a:gd name="T23" fmla="*/ 309 h 368"/>
                <a:gd name="T24" fmla="*/ 513 w 630"/>
                <a:gd name="T25" fmla="*/ 322 h 368"/>
                <a:gd name="T26" fmla="*/ 546 w 630"/>
                <a:gd name="T27" fmla="*/ 335 h 368"/>
                <a:gd name="T28" fmla="*/ 577 w 630"/>
                <a:gd name="T29" fmla="*/ 345 h 368"/>
                <a:gd name="T30" fmla="*/ 605 w 630"/>
                <a:gd name="T31" fmla="*/ 356 h 368"/>
                <a:gd name="T32" fmla="*/ 630 w 630"/>
                <a:gd name="T33" fmla="*/ 364 h 368"/>
                <a:gd name="T34" fmla="*/ 618 w 630"/>
                <a:gd name="T35" fmla="*/ 366 h 368"/>
                <a:gd name="T36" fmla="*/ 606 w 630"/>
                <a:gd name="T37" fmla="*/ 367 h 368"/>
                <a:gd name="T38" fmla="*/ 595 w 630"/>
                <a:gd name="T39" fmla="*/ 367 h 368"/>
                <a:gd name="T40" fmla="*/ 583 w 630"/>
                <a:gd name="T41" fmla="*/ 368 h 368"/>
                <a:gd name="T42" fmla="*/ 571 w 630"/>
                <a:gd name="T43" fmla="*/ 367 h 368"/>
                <a:gd name="T44" fmla="*/ 559 w 630"/>
                <a:gd name="T45" fmla="*/ 366 h 368"/>
                <a:gd name="T46" fmla="*/ 545 w 630"/>
                <a:gd name="T47" fmla="*/ 365 h 368"/>
                <a:gd name="T48" fmla="*/ 531 w 630"/>
                <a:gd name="T49" fmla="*/ 362 h 368"/>
                <a:gd name="T50" fmla="*/ 516 w 630"/>
                <a:gd name="T51" fmla="*/ 359 h 368"/>
                <a:gd name="T52" fmla="*/ 500 w 630"/>
                <a:gd name="T53" fmla="*/ 354 h 368"/>
                <a:gd name="T54" fmla="*/ 482 w 630"/>
                <a:gd name="T55" fmla="*/ 350 h 368"/>
                <a:gd name="T56" fmla="*/ 461 w 630"/>
                <a:gd name="T57" fmla="*/ 343 h 368"/>
                <a:gd name="T58" fmla="*/ 439 w 630"/>
                <a:gd name="T59" fmla="*/ 336 h 368"/>
                <a:gd name="T60" fmla="*/ 415 w 630"/>
                <a:gd name="T61" fmla="*/ 328 h 368"/>
                <a:gd name="T62" fmla="*/ 388 w 630"/>
                <a:gd name="T63" fmla="*/ 318 h 368"/>
                <a:gd name="T64" fmla="*/ 358 w 630"/>
                <a:gd name="T65" fmla="*/ 307 h 368"/>
                <a:gd name="T66" fmla="*/ 138 w 630"/>
                <a:gd name="T67" fmla="*/ 184 h 368"/>
                <a:gd name="T68" fmla="*/ 119 w 630"/>
                <a:gd name="T69" fmla="*/ 167 h 368"/>
                <a:gd name="T70" fmla="*/ 99 w 630"/>
                <a:gd name="T71" fmla="*/ 149 h 368"/>
                <a:gd name="T72" fmla="*/ 78 w 630"/>
                <a:gd name="T73" fmla="*/ 131 h 368"/>
                <a:gd name="T74" fmla="*/ 59 w 630"/>
                <a:gd name="T75" fmla="*/ 109 h 368"/>
                <a:gd name="T76" fmla="*/ 41 w 630"/>
                <a:gd name="T77" fmla="*/ 86 h 368"/>
                <a:gd name="T78" fmla="*/ 24 w 630"/>
                <a:gd name="T79" fmla="*/ 61 h 368"/>
                <a:gd name="T80" fmla="*/ 10 w 630"/>
                <a:gd name="T81" fmla="*/ 32 h 368"/>
                <a:gd name="T82" fmla="*/ 0 w 630"/>
                <a:gd name="T83" fmla="*/ 0 h 368"/>
                <a:gd name="T84" fmla="*/ 11 w 630"/>
                <a:gd name="T85" fmla="*/ 12 h 368"/>
                <a:gd name="T86" fmla="*/ 24 w 630"/>
                <a:gd name="T87" fmla="*/ 26 h 368"/>
                <a:gd name="T88" fmla="*/ 38 w 630"/>
                <a:gd name="T89" fmla="*/ 40 h 368"/>
                <a:gd name="T90" fmla="*/ 51 w 630"/>
                <a:gd name="T91" fmla="*/ 54 h 368"/>
                <a:gd name="T92" fmla="*/ 63 w 630"/>
                <a:gd name="T93" fmla="*/ 68 h 368"/>
                <a:gd name="T94" fmla="*/ 75 w 630"/>
                <a:gd name="T95" fmla="*/ 80 h 368"/>
                <a:gd name="T96" fmla="*/ 85 w 630"/>
                <a:gd name="T97" fmla="*/ 91 h 368"/>
                <a:gd name="T98" fmla="*/ 93 w 630"/>
                <a:gd name="T99" fmla="*/ 9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0" h="368">
                  <a:moveTo>
                    <a:pt x="93" y="99"/>
                  </a:moveTo>
                  <a:lnTo>
                    <a:pt x="119" y="122"/>
                  </a:lnTo>
                  <a:lnTo>
                    <a:pt x="149" y="145"/>
                  </a:lnTo>
                  <a:lnTo>
                    <a:pt x="180" y="167"/>
                  </a:lnTo>
                  <a:lnTo>
                    <a:pt x="214" y="189"/>
                  </a:lnTo>
                  <a:lnTo>
                    <a:pt x="250" y="208"/>
                  </a:lnTo>
                  <a:lnTo>
                    <a:pt x="287" y="228"/>
                  </a:lnTo>
                  <a:lnTo>
                    <a:pt x="325" y="246"/>
                  </a:lnTo>
                  <a:lnTo>
                    <a:pt x="364" y="263"/>
                  </a:lnTo>
                  <a:lnTo>
                    <a:pt x="402" y="280"/>
                  </a:lnTo>
                  <a:lnTo>
                    <a:pt x="440" y="296"/>
                  </a:lnTo>
                  <a:lnTo>
                    <a:pt x="477" y="309"/>
                  </a:lnTo>
                  <a:lnTo>
                    <a:pt x="513" y="322"/>
                  </a:lnTo>
                  <a:lnTo>
                    <a:pt x="546" y="335"/>
                  </a:lnTo>
                  <a:lnTo>
                    <a:pt x="577" y="345"/>
                  </a:lnTo>
                  <a:lnTo>
                    <a:pt x="605" y="356"/>
                  </a:lnTo>
                  <a:lnTo>
                    <a:pt x="630" y="364"/>
                  </a:lnTo>
                  <a:lnTo>
                    <a:pt x="618" y="366"/>
                  </a:lnTo>
                  <a:lnTo>
                    <a:pt x="606" y="367"/>
                  </a:lnTo>
                  <a:lnTo>
                    <a:pt x="595" y="367"/>
                  </a:lnTo>
                  <a:lnTo>
                    <a:pt x="583" y="368"/>
                  </a:lnTo>
                  <a:lnTo>
                    <a:pt x="571" y="367"/>
                  </a:lnTo>
                  <a:lnTo>
                    <a:pt x="559" y="366"/>
                  </a:lnTo>
                  <a:lnTo>
                    <a:pt x="545" y="365"/>
                  </a:lnTo>
                  <a:lnTo>
                    <a:pt x="531" y="362"/>
                  </a:lnTo>
                  <a:lnTo>
                    <a:pt x="516" y="359"/>
                  </a:lnTo>
                  <a:lnTo>
                    <a:pt x="500" y="354"/>
                  </a:lnTo>
                  <a:lnTo>
                    <a:pt x="482" y="350"/>
                  </a:lnTo>
                  <a:lnTo>
                    <a:pt x="461" y="343"/>
                  </a:lnTo>
                  <a:lnTo>
                    <a:pt x="439" y="336"/>
                  </a:lnTo>
                  <a:lnTo>
                    <a:pt x="415" y="328"/>
                  </a:lnTo>
                  <a:lnTo>
                    <a:pt x="388" y="318"/>
                  </a:lnTo>
                  <a:lnTo>
                    <a:pt x="358" y="307"/>
                  </a:lnTo>
                  <a:lnTo>
                    <a:pt x="138" y="184"/>
                  </a:lnTo>
                  <a:lnTo>
                    <a:pt x="119" y="167"/>
                  </a:lnTo>
                  <a:lnTo>
                    <a:pt x="99" y="149"/>
                  </a:lnTo>
                  <a:lnTo>
                    <a:pt x="78" y="131"/>
                  </a:lnTo>
                  <a:lnTo>
                    <a:pt x="59" y="109"/>
                  </a:lnTo>
                  <a:lnTo>
                    <a:pt x="41" y="86"/>
                  </a:lnTo>
                  <a:lnTo>
                    <a:pt x="24" y="61"/>
                  </a:lnTo>
                  <a:lnTo>
                    <a:pt x="10" y="32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24" y="26"/>
                  </a:lnTo>
                  <a:lnTo>
                    <a:pt x="38" y="40"/>
                  </a:lnTo>
                  <a:lnTo>
                    <a:pt x="51" y="54"/>
                  </a:lnTo>
                  <a:lnTo>
                    <a:pt x="63" y="68"/>
                  </a:lnTo>
                  <a:lnTo>
                    <a:pt x="75" y="80"/>
                  </a:lnTo>
                  <a:lnTo>
                    <a:pt x="85" y="91"/>
                  </a:lnTo>
                  <a:lnTo>
                    <a:pt x="93" y="99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36"/>
            <p:cNvSpPr>
              <a:spLocks/>
            </p:cNvSpPr>
            <p:nvPr/>
          </p:nvSpPr>
          <p:spPr bwMode="auto">
            <a:xfrm>
              <a:off x="4472" y="3420"/>
              <a:ext cx="110" cy="87"/>
            </a:xfrm>
            <a:custGeom>
              <a:avLst/>
              <a:gdLst>
                <a:gd name="T0" fmla="*/ 200 w 220"/>
                <a:gd name="T1" fmla="*/ 101 h 173"/>
                <a:gd name="T2" fmla="*/ 189 w 220"/>
                <a:gd name="T3" fmla="*/ 103 h 173"/>
                <a:gd name="T4" fmla="*/ 174 w 220"/>
                <a:gd name="T5" fmla="*/ 96 h 173"/>
                <a:gd name="T6" fmla="*/ 156 w 220"/>
                <a:gd name="T7" fmla="*/ 85 h 173"/>
                <a:gd name="T8" fmla="*/ 135 w 220"/>
                <a:gd name="T9" fmla="*/ 71 h 173"/>
                <a:gd name="T10" fmla="*/ 112 w 220"/>
                <a:gd name="T11" fmla="*/ 57 h 173"/>
                <a:gd name="T12" fmla="*/ 89 w 220"/>
                <a:gd name="T13" fmla="*/ 47 h 173"/>
                <a:gd name="T14" fmla="*/ 67 w 220"/>
                <a:gd name="T15" fmla="*/ 44 h 173"/>
                <a:gd name="T16" fmla="*/ 46 w 220"/>
                <a:gd name="T17" fmla="*/ 50 h 173"/>
                <a:gd name="T18" fmla="*/ 44 w 220"/>
                <a:gd name="T19" fmla="*/ 60 h 173"/>
                <a:gd name="T20" fmla="*/ 46 w 220"/>
                <a:gd name="T21" fmla="*/ 70 h 173"/>
                <a:gd name="T22" fmla="*/ 52 w 220"/>
                <a:gd name="T23" fmla="*/ 80 h 173"/>
                <a:gd name="T24" fmla="*/ 62 w 220"/>
                <a:gd name="T25" fmla="*/ 89 h 173"/>
                <a:gd name="T26" fmla="*/ 75 w 220"/>
                <a:gd name="T27" fmla="*/ 100 h 173"/>
                <a:gd name="T28" fmla="*/ 90 w 220"/>
                <a:gd name="T29" fmla="*/ 109 h 173"/>
                <a:gd name="T30" fmla="*/ 106 w 220"/>
                <a:gd name="T31" fmla="*/ 118 h 173"/>
                <a:gd name="T32" fmla="*/ 124 w 220"/>
                <a:gd name="T33" fmla="*/ 127 h 173"/>
                <a:gd name="T34" fmla="*/ 142 w 220"/>
                <a:gd name="T35" fmla="*/ 135 h 173"/>
                <a:gd name="T36" fmla="*/ 159 w 220"/>
                <a:gd name="T37" fmla="*/ 143 h 173"/>
                <a:gd name="T38" fmla="*/ 175 w 220"/>
                <a:gd name="T39" fmla="*/ 150 h 173"/>
                <a:gd name="T40" fmla="*/ 190 w 220"/>
                <a:gd name="T41" fmla="*/ 156 h 173"/>
                <a:gd name="T42" fmla="*/ 203 w 220"/>
                <a:gd name="T43" fmla="*/ 162 h 173"/>
                <a:gd name="T44" fmla="*/ 212 w 220"/>
                <a:gd name="T45" fmla="*/ 166 h 173"/>
                <a:gd name="T46" fmla="*/ 218 w 220"/>
                <a:gd name="T47" fmla="*/ 170 h 173"/>
                <a:gd name="T48" fmla="*/ 220 w 220"/>
                <a:gd name="T49" fmla="*/ 172 h 173"/>
                <a:gd name="T50" fmla="*/ 203 w 220"/>
                <a:gd name="T51" fmla="*/ 173 h 173"/>
                <a:gd name="T52" fmla="*/ 185 w 220"/>
                <a:gd name="T53" fmla="*/ 173 h 173"/>
                <a:gd name="T54" fmla="*/ 166 w 220"/>
                <a:gd name="T55" fmla="*/ 171 h 173"/>
                <a:gd name="T56" fmla="*/ 148 w 220"/>
                <a:gd name="T57" fmla="*/ 166 h 173"/>
                <a:gd name="T58" fmla="*/ 130 w 220"/>
                <a:gd name="T59" fmla="*/ 161 h 173"/>
                <a:gd name="T60" fmla="*/ 112 w 220"/>
                <a:gd name="T61" fmla="*/ 154 h 173"/>
                <a:gd name="T62" fmla="*/ 96 w 220"/>
                <a:gd name="T63" fmla="*/ 147 h 173"/>
                <a:gd name="T64" fmla="*/ 80 w 220"/>
                <a:gd name="T65" fmla="*/ 138 h 173"/>
                <a:gd name="T66" fmla="*/ 64 w 220"/>
                <a:gd name="T67" fmla="*/ 127 h 173"/>
                <a:gd name="T68" fmla="*/ 50 w 220"/>
                <a:gd name="T69" fmla="*/ 117 h 173"/>
                <a:gd name="T70" fmla="*/ 37 w 220"/>
                <a:gd name="T71" fmla="*/ 106 h 173"/>
                <a:gd name="T72" fmla="*/ 26 w 220"/>
                <a:gd name="T73" fmla="*/ 95 h 173"/>
                <a:gd name="T74" fmla="*/ 16 w 220"/>
                <a:gd name="T75" fmla="*/ 85 h 173"/>
                <a:gd name="T76" fmla="*/ 8 w 220"/>
                <a:gd name="T77" fmla="*/ 73 h 173"/>
                <a:gd name="T78" fmla="*/ 4 w 220"/>
                <a:gd name="T79" fmla="*/ 63 h 173"/>
                <a:gd name="T80" fmla="*/ 0 w 220"/>
                <a:gd name="T81" fmla="*/ 52 h 173"/>
                <a:gd name="T82" fmla="*/ 0 w 220"/>
                <a:gd name="T83" fmla="*/ 36 h 173"/>
                <a:gd name="T84" fmla="*/ 6 w 220"/>
                <a:gd name="T85" fmla="*/ 22 h 173"/>
                <a:gd name="T86" fmla="*/ 15 w 220"/>
                <a:gd name="T87" fmla="*/ 11 h 173"/>
                <a:gd name="T88" fmla="*/ 26 w 220"/>
                <a:gd name="T89" fmla="*/ 3 h 173"/>
                <a:gd name="T90" fmla="*/ 50 w 220"/>
                <a:gd name="T91" fmla="*/ 0 h 173"/>
                <a:gd name="T92" fmla="*/ 76 w 220"/>
                <a:gd name="T93" fmla="*/ 6 h 173"/>
                <a:gd name="T94" fmla="*/ 104 w 220"/>
                <a:gd name="T95" fmla="*/ 17 h 173"/>
                <a:gd name="T96" fmla="*/ 130 w 220"/>
                <a:gd name="T97" fmla="*/ 30 h 173"/>
                <a:gd name="T98" fmla="*/ 155 w 220"/>
                <a:gd name="T99" fmla="*/ 48 h 173"/>
                <a:gd name="T100" fmla="*/ 175 w 220"/>
                <a:gd name="T101" fmla="*/ 66 h 173"/>
                <a:gd name="T102" fmla="*/ 190 w 220"/>
                <a:gd name="T103" fmla="*/ 85 h 173"/>
                <a:gd name="T104" fmla="*/ 200 w 220"/>
                <a:gd name="T105" fmla="*/ 10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173">
                  <a:moveTo>
                    <a:pt x="200" y="101"/>
                  </a:moveTo>
                  <a:lnTo>
                    <a:pt x="189" y="103"/>
                  </a:lnTo>
                  <a:lnTo>
                    <a:pt x="174" y="96"/>
                  </a:lnTo>
                  <a:lnTo>
                    <a:pt x="156" y="85"/>
                  </a:lnTo>
                  <a:lnTo>
                    <a:pt x="135" y="71"/>
                  </a:lnTo>
                  <a:lnTo>
                    <a:pt x="112" y="57"/>
                  </a:lnTo>
                  <a:lnTo>
                    <a:pt x="89" y="47"/>
                  </a:lnTo>
                  <a:lnTo>
                    <a:pt x="67" y="44"/>
                  </a:lnTo>
                  <a:lnTo>
                    <a:pt x="46" y="50"/>
                  </a:lnTo>
                  <a:lnTo>
                    <a:pt x="44" y="60"/>
                  </a:lnTo>
                  <a:lnTo>
                    <a:pt x="46" y="70"/>
                  </a:lnTo>
                  <a:lnTo>
                    <a:pt x="52" y="80"/>
                  </a:lnTo>
                  <a:lnTo>
                    <a:pt x="62" y="89"/>
                  </a:lnTo>
                  <a:lnTo>
                    <a:pt x="75" y="100"/>
                  </a:lnTo>
                  <a:lnTo>
                    <a:pt x="90" y="109"/>
                  </a:lnTo>
                  <a:lnTo>
                    <a:pt x="106" y="118"/>
                  </a:lnTo>
                  <a:lnTo>
                    <a:pt x="124" y="127"/>
                  </a:lnTo>
                  <a:lnTo>
                    <a:pt x="142" y="135"/>
                  </a:lnTo>
                  <a:lnTo>
                    <a:pt x="159" y="143"/>
                  </a:lnTo>
                  <a:lnTo>
                    <a:pt x="175" y="150"/>
                  </a:lnTo>
                  <a:lnTo>
                    <a:pt x="190" y="156"/>
                  </a:lnTo>
                  <a:lnTo>
                    <a:pt x="203" y="162"/>
                  </a:lnTo>
                  <a:lnTo>
                    <a:pt x="212" y="166"/>
                  </a:lnTo>
                  <a:lnTo>
                    <a:pt x="218" y="170"/>
                  </a:lnTo>
                  <a:lnTo>
                    <a:pt x="220" y="172"/>
                  </a:lnTo>
                  <a:lnTo>
                    <a:pt x="203" y="173"/>
                  </a:lnTo>
                  <a:lnTo>
                    <a:pt x="185" y="173"/>
                  </a:lnTo>
                  <a:lnTo>
                    <a:pt x="166" y="171"/>
                  </a:lnTo>
                  <a:lnTo>
                    <a:pt x="148" y="166"/>
                  </a:lnTo>
                  <a:lnTo>
                    <a:pt x="130" y="161"/>
                  </a:lnTo>
                  <a:lnTo>
                    <a:pt x="112" y="154"/>
                  </a:lnTo>
                  <a:lnTo>
                    <a:pt x="96" y="147"/>
                  </a:lnTo>
                  <a:lnTo>
                    <a:pt x="80" y="138"/>
                  </a:lnTo>
                  <a:lnTo>
                    <a:pt x="64" y="127"/>
                  </a:lnTo>
                  <a:lnTo>
                    <a:pt x="50" y="117"/>
                  </a:lnTo>
                  <a:lnTo>
                    <a:pt x="37" y="106"/>
                  </a:lnTo>
                  <a:lnTo>
                    <a:pt x="26" y="95"/>
                  </a:lnTo>
                  <a:lnTo>
                    <a:pt x="16" y="85"/>
                  </a:lnTo>
                  <a:lnTo>
                    <a:pt x="8" y="73"/>
                  </a:lnTo>
                  <a:lnTo>
                    <a:pt x="4" y="63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6" y="22"/>
                  </a:lnTo>
                  <a:lnTo>
                    <a:pt x="15" y="11"/>
                  </a:lnTo>
                  <a:lnTo>
                    <a:pt x="26" y="3"/>
                  </a:lnTo>
                  <a:lnTo>
                    <a:pt x="50" y="0"/>
                  </a:lnTo>
                  <a:lnTo>
                    <a:pt x="76" y="6"/>
                  </a:lnTo>
                  <a:lnTo>
                    <a:pt x="104" y="17"/>
                  </a:lnTo>
                  <a:lnTo>
                    <a:pt x="130" y="30"/>
                  </a:lnTo>
                  <a:lnTo>
                    <a:pt x="155" y="48"/>
                  </a:lnTo>
                  <a:lnTo>
                    <a:pt x="175" y="66"/>
                  </a:lnTo>
                  <a:lnTo>
                    <a:pt x="190" y="85"/>
                  </a:lnTo>
                  <a:lnTo>
                    <a:pt x="200" y="101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37"/>
            <p:cNvSpPr>
              <a:spLocks/>
            </p:cNvSpPr>
            <p:nvPr/>
          </p:nvSpPr>
          <p:spPr bwMode="auto">
            <a:xfrm>
              <a:off x="4371" y="3525"/>
              <a:ext cx="141" cy="128"/>
            </a:xfrm>
            <a:custGeom>
              <a:avLst/>
              <a:gdLst>
                <a:gd name="T0" fmla="*/ 275 w 281"/>
                <a:gd name="T1" fmla="*/ 106 h 257"/>
                <a:gd name="T2" fmla="*/ 260 w 281"/>
                <a:gd name="T3" fmla="*/ 91 h 257"/>
                <a:gd name="T4" fmla="*/ 241 w 281"/>
                <a:gd name="T5" fmla="*/ 75 h 257"/>
                <a:gd name="T6" fmla="*/ 219 w 281"/>
                <a:gd name="T7" fmla="*/ 58 h 257"/>
                <a:gd name="T8" fmla="*/ 193 w 281"/>
                <a:gd name="T9" fmla="*/ 44 h 257"/>
                <a:gd name="T10" fmla="*/ 166 w 281"/>
                <a:gd name="T11" fmla="*/ 32 h 257"/>
                <a:gd name="T12" fmla="*/ 138 w 281"/>
                <a:gd name="T13" fmla="*/ 25 h 257"/>
                <a:gd name="T14" fmla="*/ 110 w 281"/>
                <a:gd name="T15" fmla="*/ 27 h 257"/>
                <a:gd name="T16" fmla="*/ 100 w 281"/>
                <a:gd name="T17" fmla="*/ 42 h 257"/>
                <a:gd name="T18" fmla="*/ 106 w 281"/>
                <a:gd name="T19" fmla="*/ 68 h 257"/>
                <a:gd name="T20" fmla="*/ 94 w 281"/>
                <a:gd name="T21" fmla="*/ 84 h 257"/>
                <a:gd name="T22" fmla="*/ 76 w 281"/>
                <a:gd name="T23" fmla="*/ 87 h 257"/>
                <a:gd name="T24" fmla="*/ 56 w 281"/>
                <a:gd name="T25" fmla="*/ 90 h 257"/>
                <a:gd name="T26" fmla="*/ 38 w 281"/>
                <a:gd name="T27" fmla="*/ 100 h 257"/>
                <a:gd name="T28" fmla="*/ 33 w 281"/>
                <a:gd name="T29" fmla="*/ 119 h 257"/>
                <a:gd name="T30" fmla="*/ 45 w 281"/>
                <a:gd name="T31" fmla="*/ 143 h 257"/>
                <a:gd name="T32" fmla="*/ 63 w 281"/>
                <a:gd name="T33" fmla="*/ 172 h 257"/>
                <a:gd name="T34" fmla="*/ 86 w 281"/>
                <a:gd name="T35" fmla="*/ 197 h 257"/>
                <a:gd name="T36" fmla="*/ 120 w 281"/>
                <a:gd name="T37" fmla="*/ 214 h 257"/>
                <a:gd name="T38" fmla="*/ 166 w 281"/>
                <a:gd name="T39" fmla="*/ 225 h 257"/>
                <a:gd name="T40" fmla="*/ 207 w 281"/>
                <a:gd name="T41" fmla="*/ 229 h 257"/>
                <a:gd name="T42" fmla="*/ 235 w 281"/>
                <a:gd name="T43" fmla="*/ 227 h 257"/>
                <a:gd name="T44" fmla="*/ 236 w 281"/>
                <a:gd name="T45" fmla="*/ 205 h 257"/>
                <a:gd name="T46" fmla="*/ 219 w 281"/>
                <a:gd name="T47" fmla="*/ 173 h 257"/>
                <a:gd name="T48" fmla="*/ 221 w 281"/>
                <a:gd name="T49" fmla="*/ 150 h 257"/>
                <a:gd name="T50" fmla="*/ 234 w 281"/>
                <a:gd name="T51" fmla="*/ 142 h 257"/>
                <a:gd name="T52" fmla="*/ 244 w 281"/>
                <a:gd name="T53" fmla="*/ 137 h 257"/>
                <a:gd name="T54" fmla="*/ 256 w 281"/>
                <a:gd name="T55" fmla="*/ 138 h 257"/>
                <a:gd name="T56" fmla="*/ 245 w 281"/>
                <a:gd name="T57" fmla="*/ 154 h 257"/>
                <a:gd name="T58" fmla="*/ 244 w 281"/>
                <a:gd name="T59" fmla="*/ 186 h 257"/>
                <a:gd name="T60" fmla="*/ 262 w 281"/>
                <a:gd name="T61" fmla="*/ 218 h 257"/>
                <a:gd name="T62" fmla="*/ 272 w 281"/>
                <a:gd name="T63" fmla="*/ 247 h 257"/>
                <a:gd name="T64" fmla="*/ 241 w 281"/>
                <a:gd name="T65" fmla="*/ 257 h 257"/>
                <a:gd name="T66" fmla="*/ 193 w 281"/>
                <a:gd name="T67" fmla="*/ 255 h 257"/>
                <a:gd name="T68" fmla="*/ 146 w 281"/>
                <a:gd name="T69" fmla="*/ 249 h 257"/>
                <a:gd name="T70" fmla="*/ 103 w 281"/>
                <a:gd name="T71" fmla="*/ 237 h 257"/>
                <a:gd name="T72" fmla="*/ 72 w 281"/>
                <a:gd name="T73" fmla="*/ 219 h 257"/>
                <a:gd name="T74" fmla="*/ 42 w 281"/>
                <a:gd name="T75" fmla="*/ 181 h 257"/>
                <a:gd name="T76" fmla="*/ 15 w 281"/>
                <a:gd name="T77" fmla="*/ 137 h 257"/>
                <a:gd name="T78" fmla="*/ 0 w 281"/>
                <a:gd name="T79" fmla="*/ 101 h 257"/>
                <a:gd name="T80" fmla="*/ 9 w 281"/>
                <a:gd name="T81" fmla="*/ 80 h 257"/>
                <a:gd name="T82" fmla="*/ 41 w 281"/>
                <a:gd name="T83" fmla="*/ 72 h 257"/>
                <a:gd name="T84" fmla="*/ 71 w 281"/>
                <a:gd name="T85" fmla="*/ 68 h 257"/>
                <a:gd name="T86" fmla="*/ 80 w 281"/>
                <a:gd name="T87" fmla="*/ 51 h 257"/>
                <a:gd name="T88" fmla="*/ 69 w 281"/>
                <a:gd name="T89" fmla="*/ 23 h 257"/>
                <a:gd name="T90" fmla="*/ 70 w 281"/>
                <a:gd name="T91" fmla="*/ 12 h 257"/>
                <a:gd name="T92" fmla="*/ 78 w 281"/>
                <a:gd name="T93" fmla="*/ 6 h 257"/>
                <a:gd name="T94" fmla="*/ 93 w 281"/>
                <a:gd name="T95" fmla="*/ 1 h 257"/>
                <a:gd name="T96" fmla="*/ 131 w 281"/>
                <a:gd name="T97" fmla="*/ 4 h 257"/>
                <a:gd name="T98" fmla="*/ 191 w 281"/>
                <a:gd name="T99" fmla="*/ 19 h 257"/>
                <a:gd name="T100" fmla="*/ 243 w 281"/>
                <a:gd name="T101" fmla="*/ 46 h 257"/>
                <a:gd name="T102" fmla="*/ 275 w 281"/>
                <a:gd name="T103" fmla="*/ 8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1" h="257">
                  <a:moveTo>
                    <a:pt x="281" y="113"/>
                  </a:moveTo>
                  <a:lnTo>
                    <a:pt x="275" y="106"/>
                  </a:lnTo>
                  <a:lnTo>
                    <a:pt x="268" y="99"/>
                  </a:lnTo>
                  <a:lnTo>
                    <a:pt x="260" y="91"/>
                  </a:lnTo>
                  <a:lnTo>
                    <a:pt x="251" y="83"/>
                  </a:lnTo>
                  <a:lnTo>
                    <a:pt x="241" y="75"/>
                  </a:lnTo>
                  <a:lnTo>
                    <a:pt x="230" y="66"/>
                  </a:lnTo>
                  <a:lnTo>
                    <a:pt x="219" y="58"/>
                  </a:lnTo>
                  <a:lnTo>
                    <a:pt x="206" y="51"/>
                  </a:lnTo>
                  <a:lnTo>
                    <a:pt x="193" y="44"/>
                  </a:lnTo>
                  <a:lnTo>
                    <a:pt x="180" y="37"/>
                  </a:lnTo>
                  <a:lnTo>
                    <a:pt x="166" y="32"/>
                  </a:lnTo>
                  <a:lnTo>
                    <a:pt x="152" y="28"/>
                  </a:lnTo>
                  <a:lnTo>
                    <a:pt x="138" y="25"/>
                  </a:lnTo>
                  <a:lnTo>
                    <a:pt x="124" y="25"/>
                  </a:lnTo>
                  <a:lnTo>
                    <a:pt x="110" y="27"/>
                  </a:lnTo>
                  <a:lnTo>
                    <a:pt x="97" y="30"/>
                  </a:lnTo>
                  <a:lnTo>
                    <a:pt x="100" y="42"/>
                  </a:lnTo>
                  <a:lnTo>
                    <a:pt x="105" y="54"/>
                  </a:lnTo>
                  <a:lnTo>
                    <a:pt x="106" y="68"/>
                  </a:lnTo>
                  <a:lnTo>
                    <a:pt x="105" y="81"/>
                  </a:lnTo>
                  <a:lnTo>
                    <a:pt x="94" y="84"/>
                  </a:lnTo>
                  <a:lnTo>
                    <a:pt x="85" y="85"/>
                  </a:lnTo>
                  <a:lnTo>
                    <a:pt x="76" y="87"/>
                  </a:lnTo>
                  <a:lnTo>
                    <a:pt x="65" y="88"/>
                  </a:lnTo>
                  <a:lnTo>
                    <a:pt x="56" y="90"/>
                  </a:lnTo>
                  <a:lnTo>
                    <a:pt x="47" y="93"/>
                  </a:lnTo>
                  <a:lnTo>
                    <a:pt x="38" y="100"/>
                  </a:lnTo>
                  <a:lnTo>
                    <a:pt x="29" y="111"/>
                  </a:lnTo>
                  <a:lnTo>
                    <a:pt x="33" y="119"/>
                  </a:lnTo>
                  <a:lnTo>
                    <a:pt x="38" y="130"/>
                  </a:lnTo>
                  <a:lnTo>
                    <a:pt x="45" y="143"/>
                  </a:lnTo>
                  <a:lnTo>
                    <a:pt x="53" y="158"/>
                  </a:lnTo>
                  <a:lnTo>
                    <a:pt x="63" y="172"/>
                  </a:lnTo>
                  <a:lnTo>
                    <a:pt x="73" y="186"/>
                  </a:lnTo>
                  <a:lnTo>
                    <a:pt x="86" y="197"/>
                  </a:lnTo>
                  <a:lnTo>
                    <a:pt x="100" y="206"/>
                  </a:lnTo>
                  <a:lnTo>
                    <a:pt x="120" y="214"/>
                  </a:lnTo>
                  <a:lnTo>
                    <a:pt x="143" y="220"/>
                  </a:lnTo>
                  <a:lnTo>
                    <a:pt x="166" y="225"/>
                  </a:lnTo>
                  <a:lnTo>
                    <a:pt x="188" y="228"/>
                  </a:lnTo>
                  <a:lnTo>
                    <a:pt x="207" y="229"/>
                  </a:lnTo>
                  <a:lnTo>
                    <a:pt x="223" y="229"/>
                  </a:lnTo>
                  <a:lnTo>
                    <a:pt x="235" y="227"/>
                  </a:lnTo>
                  <a:lnTo>
                    <a:pt x="239" y="225"/>
                  </a:lnTo>
                  <a:lnTo>
                    <a:pt x="236" y="205"/>
                  </a:lnTo>
                  <a:lnTo>
                    <a:pt x="227" y="189"/>
                  </a:lnTo>
                  <a:lnTo>
                    <a:pt x="219" y="173"/>
                  </a:lnTo>
                  <a:lnTo>
                    <a:pt x="214" y="154"/>
                  </a:lnTo>
                  <a:lnTo>
                    <a:pt x="221" y="150"/>
                  </a:lnTo>
                  <a:lnTo>
                    <a:pt x="228" y="146"/>
                  </a:lnTo>
                  <a:lnTo>
                    <a:pt x="234" y="142"/>
                  </a:lnTo>
                  <a:lnTo>
                    <a:pt x="239" y="139"/>
                  </a:lnTo>
                  <a:lnTo>
                    <a:pt x="244" y="137"/>
                  </a:lnTo>
                  <a:lnTo>
                    <a:pt x="250" y="136"/>
                  </a:lnTo>
                  <a:lnTo>
                    <a:pt x="256" y="138"/>
                  </a:lnTo>
                  <a:lnTo>
                    <a:pt x="262" y="142"/>
                  </a:lnTo>
                  <a:lnTo>
                    <a:pt x="245" y="154"/>
                  </a:lnTo>
                  <a:lnTo>
                    <a:pt x="239" y="169"/>
                  </a:lnTo>
                  <a:lnTo>
                    <a:pt x="244" y="186"/>
                  </a:lnTo>
                  <a:lnTo>
                    <a:pt x="252" y="202"/>
                  </a:lnTo>
                  <a:lnTo>
                    <a:pt x="262" y="218"/>
                  </a:lnTo>
                  <a:lnTo>
                    <a:pt x="271" y="234"/>
                  </a:lnTo>
                  <a:lnTo>
                    <a:pt x="272" y="247"/>
                  </a:lnTo>
                  <a:lnTo>
                    <a:pt x="262" y="257"/>
                  </a:lnTo>
                  <a:lnTo>
                    <a:pt x="241" y="257"/>
                  </a:lnTo>
                  <a:lnTo>
                    <a:pt x="216" y="256"/>
                  </a:lnTo>
                  <a:lnTo>
                    <a:pt x="193" y="255"/>
                  </a:lnTo>
                  <a:lnTo>
                    <a:pt x="169" y="252"/>
                  </a:lnTo>
                  <a:lnTo>
                    <a:pt x="146" y="249"/>
                  </a:lnTo>
                  <a:lnTo>
                    <a:pt x="124" y="244"/>
                  </a:lnTo>
                  <a:lnTo>
                    <a:pt x="103" y="237"/>
                  </a:lnTo>
                  <a:lnTo>
                    <a:pt x="85" y="229"/>
                  </a:lnTo>
                  <a:lnTo>
                    <a:pt x="72" y="219"/>
                  </a:lnTo>
                  <a:lnTo>
                    <a:pt x="57" y="202"/>
                  </a:lnTo>
                  <a:lnTo>
                    <a:pt x="42" y="181"/>
                  </a:lnTo>
                  <a:lnTo>
                    <a:pt x="27" y="159"/>
                  </a:lnTo>
                  <a:lnTo>
                    <a:pt x="15" y="137"/>
                  </a:lnTo>
                  <a:lnTo>
                    <a:pt x="5" y="116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9" y="80"/>
                  </a:lnTo>
                  <a:lnTo>
                    <a:pt x="24" y="74"/>
                  </a:lnTo>
                  <a:lnTo>
                    <a:pt x="41" y="72"/>
                  </a:lnTo>
                  <a:lnTo>
                    <a:pt x="57" y="70"/>
                  </a:lnTo>
                  <a:lnTo>
                    <a:pt x="71" y="68"/>
                  </a:lnTo>
                  <a:lnTo>
                    <a:pt x="80" y="62"/>
                  </a:lnTo>
                  <a:lnTo>
                    <a:pt x="80" y="51"/>
                  </a:lnTo>
                  <a:lnTo>
                    <a:pt x="71" y="31"/>
                  </a:lnTo>
                  <a:lnTo>
                    <a:pt x="69" y="23"/>
                  </a:lnTo>
                  <a:lnTo>
                    <a:pt x="69" y="17"/>
                  </a:lnTo>
                  <a:lnTo>
                    <a:pt x="70" y="12"/>
                  </a:lnTo>
                  <a:lnTo>
                    <a:pt x="73" y="8"/>
                  </a:lnTo>
                  <a:lnTo>
                    <a:pt x="78" y="6"/>
                  </a:lnTo>
                  <a:lnTo>
                    <a:pt x="85" y="4"/>
                  </a:lnTo>
                  <a:lnTo>
                    <a:pt x="93" y="1"/>
                  </a:lnTo>
                  <a:lnTo>
                    <a:pt x="102" y="0"/>
                  </a:lnTo>
                  <a:lnTo>
                    <a:pt x="131" y="4"/>
                  </a:lnTo>
                  <a:lnTo>
                    <a:pt x="162" y="9"/>
                  </a:lnTo>
                  <a:lnTo>
                    <a:pt x="191" y="19"/>
                  </a:lnTo>
                  <a:lnTo>
                    <a:pt x="219" y="31"/>
                  </a:lnTo>
                  <a:lnTo>
                    <a:pt x="243" y="46"/>
                  </a:lnTo>
                  <a:lnTo>
                    <a:pt x="262" y="65"/>
                  </a:lnTo>
                  <a:lnTo>
                    <a:pt x="275" y="88"/>
                  </a:lnTo>
                  <a:lnTo>
                    <a:pt x="281" y="113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38"/>
            <p:cNvSpPr>
              <a:spLocks/>
            </p:cNvSpPr>
            <p:nvPr/>
          </p:nvSpPr>
          <p:spPr bwMode="auto">
            <a:xfrm>
              <a:off x="4413" y="3383"/>
              <a:ext cx="45" cy="46"/>
            </a:xfrm>
            <a:custGeom>
              <a:avLst/>
              <a:gdLst>
                <a:gd name="T0" fmla="*/ 55 w 91"/>
                <a:gd name="T1" fmla="*/ 79 h 92"/>
                <a:gd name="T2" fmla="*/ 43 w 91"/>
                <a:gd name="T3" fmla="*/ 69 h 92"/>
                <a:gd name="T4" fmla="*/ 37 w 91"/>
                <a:gd name="T5" fmla="*/ 57 h 92"/>
                <a:gd name="T6" fmla="*/ 34 w 91"/>
                <a:gd name="T7" fmla="*/ 46 h 92"/>
                <a:gd name="T8" fmla="*/ 38 w 91"/>
                <a:gd name="T9" fmla="*/ 38 h 92"/>
                <a:gd name="T10" fmla="*/ 41 w 91"/>
                <a:gd name="T11" fmla="*/ 34 h 92"/>
                <a:gd name="T12" fmla="*/ 46 w 91"/>
                <a:gd name="T13" fmla="*/ 32 h 92"/>
                <a:gd name="T14" fmla="*/ 50 w 91"/>
                <a:gd name="T15" fmla="*/ 31 h 92"/>
                <a:gd name="T16" fmla="*/ 56 w 91"/>
                <a:gd name="T17" fmla="*/ 31 h 92"/>
                <a:gd name="T18" fmla="*/ 63 w 91"/>
                <a:gd name="T19" fmla="*/ 33 h 92"/>
                <a:gd name="T20" fmla="*/ 69 w 91"/>
                <a:gd name="T21" fmla="*/ 34 h 92"/>
                <a:gd name="T22" fmla="*/ 76 w 91"/>
                <a:gd name="T23" fmla="*/ 38 h 92"/>
                <a:gd name="T24" fmla="*/ 83 w 91"/>
                <a:gd name="T25" fmla="*/ 42 h 92"/>
                <a:gd name="T26" fmla="*/ 85 w 91"/>
                <a:gd name="T27" fmla="*/ 45 h 92"/>
                <a:gd name="T28" fmla="*/ 87 w 91"/>
                <a:gd name="T29" fmla="*/ 46 h 92"/>
                <a:gd name="T30" fmla="*/ 88 w 91"/>
                <a:gd name="T31" fmla="*/ 48 h 92"/>
                <a:gd name="T32" fmla="*/ 91 w 91"/>
                <a:gd name="T33" fmla="*/ 50 h 92"/>
                <a:gd name="T34" fmla="*/ 91 w 91"/>
                <a:gd name="T35" fmla="*/ 39 h 92"/>
                <a:gd name="T36" fmla="*/ 87 w 91"/>
                <a:gd name="T37" fmla="*/ 27 h 92"/>
                <a:gd name="T38" fmla="*/ 82 w 91"/>
                <a:gd name="T39" fmla="*/ 17 h 92"/>
                <a:gd name="T40" fmla="*/ 73 w 91"/>
                <a:gd name="T41" fmla="*/ 9 h 92"/>
                <a:gd name="T42" fmla="*/ 65 w 91"/>
                <a:gd name="T43" fmla="*/ 4 h 92"/>
                <a:gd name="T44" fmla="*/ 56 w 91"/>
                <a:gd name="T45" fmla="*/ 1 h 92"/>
                <a:gd name="T46" fmla="*/ 48 w 91"/>
                <a:gd name="T47" fmla="*/ 0 h 92"/>
                <a:gd name="T48" fmla="*/ 39 w 91"/>
                <a:gd name="T49" fmla="*/ 0 h 92"/>
                <a:gd name="T50" fmla="*/ 30 w 91"/>
                <a:gd name="T51" fmla="*/ 2 h 92"/>
                <a:gd name="T52" fmla="*/ 22 w 91"/>
                <a:gd name="T53" fmla="*/ 6 h 92"/>
                <a:gd name="T54" fmla="*/ 15 w 91"/>
                <a:gd name="T55" fmla="*/ 11 h 92"/>
                <a:gd name="T56" fmla="*/ 8 w 91"/>
                <a:gd name="T57" fmla="*/ 18 h 92"/>
                <a:gd name="T58" fmla="*/ 0 w 91"/>
                <a:gd name="T59" fmla="*/ 35 h 92"/>
                <a:gd name="T60" fmla="*/ 0 w 91"/>
                <a:gd name="T61" fmla="*/ 53 h 92"/>
                <a:gd name="T62" fmla="*/ 5 w 91"/>
                <a:gd name="T63" fmla="*/ 69 h 92"/>
                <a:gd name="T64" fmla="*/ 17 w 91"/>
                <a:gd name="T65" fmla="*/ 83 h 92"/>
                <a:gd name="T66" fmla="*/ 23 w 91"/>
                <a:gd name="T67" fmla="*/ 86 h 92"/>
                <a:gd name="T68" fmla="*/ 29 w 91"/>
                <a:gd name="T69" fmla="*/ 90 h 92"/>
                <a:gd name="T70" fmla="*/ 35 w 91"/>
                <a:gd name="T71" fmla="*/ 91 h 92"/>
                <a:gd name="T72" fmla="*/ 42 w 91"/>
                <a:gd name="T73" fmla="*/ 92 h 92"/>
                <a:gd name="T74" fmla="*/ 48 w 91"/>
                <a:gd name="T75" fmla="*/ 92 h 92"/>
                <a:gd name="T76" fmla="*/ 55 w 91"/>
                <a:gd name="T77" fmla="*/ 91 h 92"/>
                <a:gd name="T78" fmla="*/ 61 w 91"/>
                <a:gd name="T79" fmla="*/ 88 h 92"/>
                <a:gd name="T80" fmla="*/ 67 w 91"/>
                <a:gd name="T81" fmla="*/ 86 h 92"/>
                <a:gd name="T82" fmla="*/ 64 w 91"/>
                <a:gd name="T83" fmla="*/ 85 h 92"/>
                <a:gd name="T84" fmla="*/ 61 w 91"/>
                <a:gd name="T85" fmla="*/ 84 h 92"/>
                <a:gd name="T86" fmla="*/ 57 w 91"/>
                <a:gd name="T87" fmla="*/ 82 h 92"/>
                <a:gd name="T88" fmla="*/ 55 w 91"/>
                <a:gd name="T89" fmla="*/ 7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92">
                  <a:moveTo>
                    <a:pt x="55" y="79"/>
                  </a:moveTo>
                  <a:lnTo>
                    <a:pt x="43" y="69"/>
                  </a:lnTo>
                  <a:lnTo>
                    <a:pt x="37" y="57"/>
                  </a:lnTo>
                  <a:lnTo>
                    <a:pt x="34" y="46"/>
                  </a:lnTo>
                  <a:lnTo>
                    <a:pt x="38" y="38"/>
                  </a:lnTo>
                  <a:lnTo>
                    <a:pt x="41" y="34"/>
                  </a:lnTo>
                  <a:lnTo>
                    <a:pt x="46" y="32"/>
                  </a:lnTo>
                  <a:lnTo>
                    <a:pt x="50" y="31"/>
                  </a:lnTo>
                  <a:lnTo>
                    <a:pt x="56" y="31"/>
                  </a:lnTo>
                  <a:lnTo>
                    <a:pt x="63" y="33"/>
                  </a:lnTo>
                  <a:lnTo>
                    <a:pt x="69" y="34"/>
                  </a:lnTo>
                  <a:lnTo>
                    <a:pt x="76" y="38"/>
                  </a:lnTo>
                  <a:lnTo>
                    <a:pt x="83" y="42"/>
                  </a:lnTo>
                  <a:lnTo>
                    <a:pt x="85" y="45"/>
                  </a:lnTo>
                  <a:lnTo>
                    <a:pt x="87" y="46"/>
                  </a:lnTo>
                  <a:lnTo>
                    <a:pt x="88" y="48"/>
                  </a:lnTo>
                  <a:lnTo>
                    <a:pt x="91" y="50"/>
                  </a:lnTo>
                  <a:lnTo>
                    <a:pt x="91" y="39"/>
                  </a:lnTo>
                  <a:lnTo>
                    <a:pt x="87" y="27"/>
                  </a:lnTo>
                  <a:lnTo>
                    <a:pt x="82" y="17"/>
                  </a:lnTo>
                  <a:lnTo>
                    <a:pt x="73" y="9"/>
                  </a:lnTo>
                  <a:lnTo>
                    <a:pt x="65" y="4"/>
                  </a:lnTo>
                  <a:lnTo>
                    <a:pt x="56" y="1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2" y="6"/>
                  </a:lnTo>
                  <a:lnTo>
                    <a:pt x="15" y="11"/>
                  </a:lnTo>
                  <a:lnTo>
                    <a:pt x="8" y="18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5" y="6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9" y="90"/>
                  </a:lnTo>
                  <a:lnTo>
                    <a:pt x="35" y="91"/>
                  </a:lnTo>
                  <a:lnTo>
                    <a:pt x="42" y="92"/>
                  </a:lnTo>
                  <a:lnTo>
                    <a:pt x="48" y="92"/>
                  </a:lnTo>
                  <a:lnTo>
                    <a:pt x="55" y="91"/>
                  </a:lnTo>
                  <a:lnTo>
                    <a:pt x="61" y="88"/>
                  </a:lnTo>
                  <a:lnTo>
                    <a:pt x="67" y="86"/>
                  </a:lnTo>
                  <a:lnTo>
                    <a:pt x="64" y="85"/>
                  </a:lnTo>
                  <a:lnTo>
                    <a:pt x="61" y="84"/>
                  </a:lnTo>
                  <a:lnTo>
                    <a:pt x="57" y="82"/>
                  </a:lnTo>
                  <a:lnTo>
                    <a:pt x="55" y="79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39"/>
            <p:cNvSpPr>
              <a:spLocks/>
            </p:cNvSpPr>
            <p:nvPr/>
          </p:nvSpPr>
          <p:spPr bwMode="auto">
            <a:xfrm>
              <a:off x="4193" y="3842"/>
              <a:ext cx="38" cy="40"/>
            </a:xfrm>
            <a:custGeom>
              <a:avLst/>
              <a:gdLst>
                <a:gd name="T0" fmla="*/ 46 w 77"/>
                <a:gd name="T1" fmla="*/ 68 h 78"/>
                <a:gd name="T2" fmla="*/ 36 w 77"/>
                <a:gd name="T3" fmla="*/ 59 h 78"/>
                <a:gd name="T4" fmla="*/ 31 w 77"/>
                <a:gd name="T5" fmla="*/ 48 h 78"/>
                <a:gd name="T6" fmla="*/ 28 w 77"/>
                <a:gd name="T7" fmla="*/ 39 h 78"/>
                <a:gd name="T8" fmla="*/ 31 w 77"/>
                <a:gd name="T9" fmla="*/ 31 h 78"/>
                <a:gd name="T10" fmla="*/ 34 w 77"/>
                <a:gd name="T11" fmla="*/ 29 h 78"/>
                <a:gd name="T12" fmla="*/ 38 w 77"/>
                <a:gd name="T13" fmla="*/ 26 h 78"/>
                <a:gd name="T14" fmla="*/ 42 w 77"/>
                <a:gd name="T15" fmla="*/ 26 h 78"/>
                <a:gd name="T16" fmla="*/ 47 w 77"/>
                <a:gd name="T17" fmla="*/ 26 h 78"/>
                <a:gd name="T18" fmla="*/ 53 w 77"/>
                <a:gd name="T19" fmla="*/ 27 h 78"/>
                <a:gd name="T20" fmla="*/ 58 w 77"/>
                <a:gd name="T21" fmla="*/ 30 h 78"/>
                <a:gd name="T22" fmla="*/ 64 w 77"/>
                <a:gd name="T23" fmla="*/ 32 h 78"/>
                <a:gd name="T24" fmla="*/ 70 w 77"/>
                <a:gd name="T25" fmla="*/ 36 h 78"/>
                <a:gd name="T26" fmla="*/ 72 w 77"/>
                <a:gd name="T27" fmla="*/ 37 h 78"/>
                <a:gd name="T28" fmla="*/ 73 w 77"/>
                <a:gd name="T29" fmla="*/ 39 h 78"/>
                <a:gd name="T30" fmla="*/ 76 w 77"/>
                <a:gd name="T31" fmla="*/ 40 h 78"/>
                <a:gd name="T32" fmla="*/ 77 w 77"/>
                <a:gd name="T33" fmla="*/ 42 h 78"/>
                <a:gd name="T34" fmla="*/ 77 w 77"/>
                <a:gd name="T35" fmla="*/ 33 h 78"/>
                <a:gd name="T36" fmla="*/ 73 w 77"/>
                <a:gd name="T37" fmla="*/ 23 h 78"/>
                <a:gd name="T38" fmla="*/ 69 w 77"/>
                <a:gd name="T39" fmla="*/ 15 h 78"/>
                <a:gd name="T40" fmla="*/ 62 w 77"/>
                <a:gd name="T41" fmla="*/ 8 h 78"/>
                <a:gd name="T42" fmla="*/ 55 w 77"/>
                <a:gd name="T43" fmla="*/ 3 h 78"/>
                <a:gd name="T44" fmla="*/ 47 w 77"/>
                <a:gd name="T45" fmla="*/ 1 h 78"/>
                <a:gd name="T46" fmla="*/ 40 w 77"/>
                <a:gd name="T47" fmla="*/ 0 h 78"/>
                <a:gd name="T48" fmla="*/ 32 w 77"/>
                <a:gd name="T49" fmla="*/ 0 h 78"/>
                <a:gd name="T50" fmla="*/ 25 w 77"/>
                <a:gd name="T51" fmla="*/ 1 h 78"/>
                <a:gd name="T52" fmla="*/ 18 w 77"/>
                <a:gd name="T53" fmla="*/ 4 h 78"/>
                <a:gd name="T54" fmla="*/ 12 w 77"/>
                <a:gd name="T55" fmla="*/ 9 h 78"/>
                <a:gd name="T56" fmla="*/ 6 w 77"/>
                <a:gd name="T57" fmla="*/ 15 h 78"/>
                <a:gd name="T58" fmla="*/ 0 w 77"/>
                <a:gd name="T59" fmla="*/ 29 h 78"/>
                <a:gd name="T60" fmla="*/ 0 w 77"/>
                <a:gd name="T61" fmla="*/ 44 h 78"/>
                <a:gd name="T62" fmla="*/ 4 w 77"/>
                <a:gd name="T63" fmla="*/ 59 h 78"/>
                <a:gd name="T64" fmla="*/ 14 w 77"/>
                <a:gd name="T65" fmla="*/ 70 h 78"/>
                <a:gd name="T66" fmla="*/ 19 w 77"/>
                <a:gd name="T67" fmla="*/ 74 h 78"/>
                <a:gd name="T68" fmla="*/ 25 w 77"/>
                <a:gd name="T69" fmla="*/ 76 h 78"/>
                <a:gd name="T70" fmla="*/ 29 w 77"/>
                <a:gd name="T71" fmla="*/ 77 h 78"/>
                <a:gd name="T72" fmla="*/ 35 w 77"/>
                <a:gd name="T73" fmla="*/ 78 h 78"/>
                <a:gd name="T74" fmla="*/ 41 w 77"/>
                <a:gd name="T75" fmla="*/ 78 h 78"/>
                <a:gd name="T76" fmla="*/ 46 w 77"/>
                <a:gd name="T77" fmla="*/ 77 h 78"/>
                <a:gd name="T78" fmla="*/ 51 w 77"/>
                <a:gd name="T79" fmla="*/ 76 h 78"/>
                <a:gd name="T80" fmla="*/ 56 w 77"/>
                <a:gd name="T81" fmla="*/ 74 h 78"/>
                <a:gd name="T82" fmla="*/ 54 w 77"/>
                <a:gd name="T83" fmla="*/ 72 h 78"/>
                <a:gd name="T84" fmla="*/ 51 w 77"/>
                <a:gd name="T85" fmla="*/ 70 h 78"/>
                <a:gd name="T86" fmla="*/ 48 w 77"/>
                <a:gd name="T87" fmla="*/ 69 h 78"/>
                <a:gd name="T88" fmla="*/ 46 w 77"/>
                <a:gd name="T89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" h="78">
                  <a:moveTo>
                    <a:pt x="46" y="68"/>
                  </a:moveTo>
                  <a:lnTo>
                    <a:pt x="36" y="59"/>
                  </a:lnTo>
                  <a:lnTo>
                    <a:pt x="31" y="48"/>
                  </a:lnTo>
                  <a:lnTo>
                    <a:pt x="28" y="39"/>
                  </a:lnTo>
                  <a:lnTo>
                    <a:pt x="31" y="31"/>
                  </a:lnTo>
                  <a:lnTo>
                    <a:pt x="34" y="29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7" y="26"/>
                  </a:lnTo>
                  <a:lnTo>
                    <a:pt x="53" y="27"/>
                  </a:lnTo>
                  <a:lnTo>
                    <a:pt x="58" y="30"/>
                  </a:lnTo>
                  <a:lnTo>
                    <a:pt x="64" y="32"/>
                  </a:lnTo>
                  <a:lnTo>
                    <a:pt x="70" y="36"/>
                  </a:lnTo>
                  <a:lnTo>
                    <a:pt x="72" y="37"/>
                  </a:lnTo>
                  <a:lnTo>
                    <a:pt x="73" y="39"/>
                  </a:lnTo>
                  <a:lnTo>
                    <a:pt x="76" y="40"/>
                  </a:lnTo>
                  <a:lnTo>
                    <a:pt x="77" y="42"/>
                  </a:lnTo>
                  <a:lnTo>
                    <a:pt x="77" y="33"/>
                  </a:lnTo>
                  <a:lnTo>
                    <a:pt x="73" y="23"/>
                  </a:lnTo>
                  <a:lnTo>
                    <a:pt x="69" y="15"/>
                  </a:lnTo>
                  <a:lnTo>
                    <a:pt x="62" y="8"/>
                  </a:lnTo>
                  <a:lnTo>
                    <a:pt x="55" y="3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8" y="4"/>
                  </a:lnTo>
                  <a:lnTo>
                    <a:pt x="12" y="9"/>
                  </a:lnTo>
                  <a:lnTo>
                    <a:pt x="6" y="15"/>
                  </a:lnTo>
                  <a:lnTo>
                    <a:pt x="0" y="29"/>
                  </a:lnTo>
                  <a:lnTo>
                    <a:pt x="0" y="44"/>
                  </a:lnTo>
                  <a:lnTo>
                    <a:pt x="4" y="59"/>
                  </a:lnTo>
                  <a:lnTo>
                    <a:pt x="14" y="70"/>
                  </a:lnTo>
                  <a:lnTo>
                    <a:pt x="19" y="74"/>
                  </a:lnTo>
                  <a:lnTo>
                    <a:pt x="25" y="76"/>
                  </a:lnTo>
                  <a:lnTo>
                    <a:pt x="29" y="77"/>
                  </a:lnTo>
                  <a:lnTo>
                    <a:pt x="35" y="78"/>
                  </a:lnTo>
                  <a:lnTo>
                    <a:pt x="41" y="78"/>
                  </a:lnTo>
                  <a:lnTo>
                    <a:pt x="46" y="77"/>
                  </a:lnTo>
                  <a:lnTo>
                    <a:pt x="51" y="76"/>
                  </a:lnTo>
                  <a:lnTo>
                    <a:pt x="56" y="74"/>
                  </a:lnTo>
                  <a:lnTo>
                    <a:pt x="54" y="72"/>
                  </a:lnTo>
                  <a:lnTo>
                    <a:pt x="51" y="70"/>
                  </a:lnTo>
                  <a:lnTo>
                    <a:pt x="48" y="69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40"/>
            <p:cNvSpPr>
              <a:spLocks/>
            </p:cNvSpPr>
            <p:nvPr/>
          </p:nvSpPr>
          <p:spPr bwMode="auto">
            <a:xfrm>
              <a:off x="4598" y="3488"/>
              <a:ext cx="46" cy="46"/>
            </a:xfrm>
            <a:custGeom>
              <a:avLst/>
              <a:gdLst>
                <a:gd name="T0" fmla="*/ 55 w 91"/>
                <a:gd name="T1" fmla="*/ 80 h 91"/>
                <a:gd name="T2" fmla="*/ 44 w 91"/>
                <a:gd name="T3" fmla="*/ 68 h 91"/>
                <a:gd name="T4" fmla="*/ 37 w 91"/>
                <a:gd name="T5" fmla="*/ 57 h 91"/>
                <a:gd name="T6" fmla="*/ 34 w 91"/>
                <a:gd name="T7" fmla="*/ 46 h 91"/>
                <a:gd name="T8" fmla="*/ 38 w 91"/>
                <a:gd name="T9" fmla="*/ 37 h 91"/>
                <a:gd name="T10" fmla="*/ 41 w 91"/>
                <a:gd name="T11" fmla="*/ 34 h 91"/>
                <a:gd name="T12" fmla="*/ 46 w 91"/>
                <a:gd name="T13" fmla="*/ 31 h 91"/>
                <a:gd name="T14" fmla="*/ 50 w 91"/>
                <a:gd name="T15" fmla="*/ 30 h 91"/>
                <a:gd name="T16" fmla="*/ 56 w 91"/>
                <a:gd name="T17" fmla="*/ 31 h 91"/>
                <a:gd name="T18" fmla="*/ 63 w 91"/>
                <a:gd name="T19" fmla="*/ 33 h 91"/>
                <a:gd name="T20" fmla="*/ 69 w 91"/>
                <a:gd name="T21" fmla="*/ 35 h 91"/>
                <a:gd name="T22" fmla="*/ 76 w 91"/>
                <a:gd name="T23" fmla="*/ 38 h 91"/>
                <a:gd name="T24" fmla="*/ 83 w 91"/>
                <a:gd name="T25" fmla="*/ 43 h 91"/>
                <a:gd name="T26" fmla="*/ 85 w 91"/>
                <a:gd name="T27" fmla="*/ 44 h 91"/>
                <a:gd name="T28" fmla="*/ 87 w 91"/>
                <a:gd name="T29" fmla="*/ 46 h 91"/>
                <a:gd name="T30" fmla="*/ 88 w 91"/>
                <a:gd name="T31" fmla="*/ 48 h 91"/>
                <a:gd name="T32" fmla="*/ 91 w 91"/>
                <a:gd name="T33" fmla="*/ 50 h 91"/>
                <a:gd name="T34" fmla="*/ 91 w 91"/>
                <a:gd name="T35" fmla="*/ 38 h 91"/>
                <a:gd name="T36" fmla="*/ 87 w 91"/>
                <a:gd name="T37" fmla="*/ 28 h 91"/>
                <a:gd name="T38" fmla="*/ 82 w 91"/>
                <a:gd name="T39" fmla="*/ 18 h 91"/>
                <a:gd name="T40" fmla="*/ 72 w 91"/>
                <a:gd name="T41" fmla="*/ 10 h 91"/>
                <a:gd name="T42" fmla="*/ 64 w 91"/>
                <a:gd name="T43" fmla="*/ 5 h 91"/>
                <a:gd name="T44" fmla="*/ 56 w 91"/>
                <a:gd name="T45" fmla="*/ 2 h 91"/>
                <a:gd name="T46" fmla="*/ 48 w 91"/>
                <a:gd name="T47" fmla="*/ 0 h 91"/>
                <a:gd name="T48" fmla="*/ 39 w 91"/>
                <a:gd name="T49" fmla="*/ 0 h 91"/>
                <a:gd name="T50" fmla="*/ 30 w 91"/>
                <a:gd name="T51" fmla="*/ 3 h 91"/>
                <a:gd name="T52" fmla="*/ 22 w 91"/>
                <a:gd name="T53" fmla="*/ 6 h 91"/>
                <a:gd name="T54" fmla="*/ 15 w 91"/>
                <a:gd name="T55" fmla="*/ 12 h 91"/>
                <a:gd name="T56" fmla="*/ 8 w 91"/>
                <a:gd name="T57" fmla="*/ 19 h 91"/>
                <a:gd name="T58" fmla="*/ 0 w 91"/>
                <a:gd name="T59" fmla="*/ 35 h 91"/>
                <a:gd name="T60" fmla="*/ 0 w 91"/>
                <a:gd name="T61" fmla="*/ 52 h 91"/>
                <a:gd name="T62" fmla="*/ 6 w 91"/>
                <a:gd name="T63" fmla="*/ 70 h 91"/>
                <a:gd name="T64" fmla="*/ 17 w 91"/>
                <a:gd name="T65" fmla="*/ 83 h 91"/>
                <a:gd name="T66" fmla="*/ 23 w 91"/>
                <a:gd name="T67" fmla="*/ 87 h 91"/>
                <a:gd name="T68" fmla="*/ 29 w 91"/>
                <a:gd name="T69" fmla="*/ 89 h 91"/>
                <a:gd name="T70" fmla="*/ 35 w 91"/>
                <a:gd name="T71" fmla="*/ 91 h 91"/>
                <a:gd name="T72" fmla="*/ 42 w 91"/>
                <a:gd name="T73" fmla="*/ 91 h 91"/>
                <a:gd name="T74" fmla="*/ 48 w 91"/>
                <a:gd name="T75" fmla="*/ 91 h 91"/>
                <a:gd name="T76" fmla="*/ 55 w 91"/>
                <a:gd name="T77" fmla="*/ 91 h 91"/>
                <a:gd name="T78" fmla="*/ 61 w 91"/>
                <a:gd name="T79" fmla="*/ 89 h 91"/>
                <a:gd name="T80" fmla="*/ 67 w 91"/>
                <a:gd name="T81" fmla="*/ 87 h 91"/>
                <a:gd name="T82" fmla="*/ 64 w 91"/>
                <a:gd name="T83" fmla="*/ 84 h 91"/>
                <a:gd name="T84" fmla="*/ 61 w 91"/>
                <a:gd name="T85" fmla="*/ 83 h 91"/>
                <a:gd name="T86" fmla="*/ 57 w 91"/>
                <a:gd name="T87" fmla="*/ 81 h 91"/>
                <a:gd name="T88" fmla="*/ 55 w 91"/>
                <a:gd name="T89" fmla="*/ 8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1" h="91">
                  <a:moveTo>
                    <a:pt x="55" y="80"/>
                  </a:moveTo>
                  <a:lnTo>
                    <a:pt x="44" y="68"/>
                  </a:lnTo>
                  <a:lnTo>
                    <a:pt x="37" y="57"/>
                  </a:lnTo>
                  <a:lnTo>
                    <a:pt x="34" y="46"/>
                  </a:lnTo>
                  <a:lnTo>
                    <a:pt x="38" y="37"/>
                  </a:lnTo>
                  <a:lnTo>
                    <a:pt x="41" y="34"/>
                  </a:lnTo>
                  <a:lnTo>
                    <a:pt x="46" y="31"/>
                  </a:lnTo>
                  <a:lnTo>
                    <a:pt x="50" y="30"/>
                  </a:lnTo>
                  <a:lnTo>
                    <a:pt x="56" y="31"/>
                  </a:lnTo>
                  <a:lnTo>
                    <a:pt x="63" y="33"/>
                  </a:lnTo>
                  <a:lnTo>
                    <a:pt x="69" y="35"/>
                  </a:lnTo>
                  <a:lnTo>
                    <a:pt x="76" y="38"/>
                  </a:lnTo>
                  <a:lnTo>
                    <a:pt x="83" y="43"/>
                  </a:lnTo>
                  <a:lnTo>
                    <a:pt x="85" y="44"/>
                  </a:lnTo>
                  <a:lnTo>
                    <a:pt x="87" y="46"/>
                  </a:lnTo>
                  <a:lnTo>
                    <a:pt x="88" y="48"/>
                  </a:lnTo>
                  <a:lnTo>
                    <a:pt x="91" y="50"/>
                  </a:lnTo>
                  <a:lnTo>
                    <a:pt x="91" y="38"/>
                  </a:lnTo>
                  <a:lnTo>
                    <a:pt x="87" y="28"/>
                  </a:lnTo>
                  <a:lnTo>
                    <a:pt x="82" y="18"/>
                  </a:lnTo>
                  <a:lnTo>
                    <a:pt x="72" y="10"/>
                  </a:lnTo>
                  <a:lnTo>
                    <a:pt x="64" y="5"/>
                  </a:lnTo>
                  <a:lnTo>
                    <a:pt x="56" y="2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2" y="6"/>
                  </a:lnTo>
                  <a:lnTo>
                    <a:pt x="15" y="12"/>
                  </a:lnTo>
                  <a:lnTo>
                    <a:pt x="8" y="19"/>
                  </a:lnTo>
                  <a:lnTo>
                    <a:pt x="0" y="35"/>
                  </a:lnTo>
                  <a:lnTo>
                    <a:pt x="0" y="52"/>
                  </a:lnTo>
                  <a:lnTo>
                    <a:pt x="6" y="70"/>
                  </a:lnTo>
                  <a:lnTo>
                    <a:pt x="17" y="83"/>
                  </a:lnTo>
                  <a:lnTo>
                    <a:pt x="23" y="87"/>
                  </a:lnTo>
                  <a:lnTo>
                    <a:pt x="29" y="89"/>
                  </a:lnTo>
                  <a:lnTo>
                    <a:pt x="35" y="91"/>
                  </a:lnTo>
                  <a:lnTo>
                    <a:pt x="42" y="91"/>
                  </a:lnTo>
                  <a:lnTo>
                    <a:pt x="48" y="91"/>
                  </a:lnTo>
                  <a:lnTo>
                    <a:pt x="55" y="91"/>
                  </a:lnTo>
                  <a:lnTo>
                    <a:pt x="61" y="89"/>
                  </a:lnTo>
                  <a:lnTo>
                    <a:pt x="67" y="87"/>
                  </a:lnTo>
                  <a:lnTo>
                    <a:pt x="64" y="84"/>
                  </a:lnTo>
                  <a:lnTo>
                    <a:pt x="61" y="83"/>
                  </a:lnTo>
                  <a:lnTo>
                    <a:pt x="57" y="81"/>
                  </a:lnTo>
                  <a:lnTo>
                    <a:pt x="55" y="8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41"/>
            <p:cNvSpPr>
              <a:spLocks/>
            </p:cNvSpPr>
            <p:nvPr/>
          </p:nvSpPr>
          <p:spPr bwMode="auto">
            <a:xfrm>
              <a:off x="4257" y="3567"/>
              <a:ext cx="65" cy="57"/>
            </a:xfrm>
            <a:custGeom>
              <a:avLst/>
              <a:gdLst>
                <a:gd name="T0" fmla="*/ 43 w 131"/>
                <a:gd name="T1" fmla="*/ 37 h 114"/>
                <a:gd name="T2" fmla="*/ 48 w 131"/>
                <a:gd name="T3" fmla="*/ 36 h 114"/>
                <a:gd name="T4" fmla="*/ 58 w 131"/>
                <a:gd name="T5" fmla="*/ 39 h 114"/>
                <a:gd name="T6" fmla="*/ 72 w 131"/>
                <a:gd name="T7" fmla="*/ 45 h 114"/>
                <a:gd name="T8" fmla="*/ 87 w 131"/>
                <a:gd name="T9" fmla="*/ 53 h 114"/>
                <a:gd name="T10" fmla="*/ 102 w 131"/>
                <a:gd name="T11" fmla="*/ 61 h 114"/>
                <a:gd name="T12" fmla="*/ 116 w 131"/>
                <a:gd name="T13" fmla="*/ 69 h 114"/>
                <a:gd name="T14" fmla="*/ 126 w 131"/>
                <a:gd name="T15" fmla="*/ 76 h 114"/>
                <a:gd name="T16" fmla="*/ 131 w 131"/>
                <a:gd name="T17" fmla="*/ 79 h 114"/>
                <a:gd name="T18" fmla="*/ 129 w 131"/>
                <a:gd name="T19" fmla="*/ 72 h 114"/>
                <a:gd name="T20" fmla="*/ 127 w 131"/>
                <a:gd name="T21" fmla="*/ 65 h 114"/>
                <a:gd name="T22" fmla="*/ 123 w 131"/>
                <a:gd name="T23" fmla="*/ 58 h 114"/>
                <a:gd name="T24" fmla="*/ 118 w 131"/>
                <a:gd name="T25" fmla="*/ 51 h 114"/>
                <a:gd name="T26" fmla="*/ 113 w 131"/>
                <a:gd name="T27" fmla="*/ 43 h 114"/>
                <a:gd name="T28" fmla="*/ 106 w 131"/>
                <a:gd name="T29" fmla="*/ 36 h 114"/>
                <a:gd name="T30" fmla="*/ 100 w 131"/>
                <a:gd name="T31" fmla="*/ 29 h 114"/>
                <a:gd name="T32" fmla="*/ 91 w 131"/>
                <a:gd name="T33" fmla="*/ 23 h 114"/>
                <a:gd name="T34" fmla="*/ 79 w 131"/>
                <a:gd name="T35" fmla="*/ 15 h 114"/>
                <a:gd name="T36" fmla="*/ 66 w 131"/>
                <a:gd name="T37" fmla="*/ 8 h 114"/>
                <a:gd name="T38" fmla="*/ 53 w 131"/>
                <a:gd name="T39" fmla="*/ 4 h 114"/>
                <a:gd name="T40" fmla="*/ 42 w 131"/>
                <a:gd name="T41" fmla="*/ 1 h 114"/>
                <a:gd name="T42" fmla="*/ 30 w 131"/>
                <a:gd name="T43" fmla="*/ 0 h 114"/>
                <a:gd name="T44" fmla="*/ 20 w 131"/>
                <a:gd name="T45" fmla="*/ 3 h 114"/>
                <a:gd name="T46" fmla="*/ 12 w 131"/>
                <a:gd name="T47" fmla="*/ 6 h 114"/>
                <a:gd name="T48" fmla="*/ 5 w 131"/>
                <a:gd name="T49" fmla="*/ 12 h 114"/>
                <a:gd name="T50" fmla="*/ 2 w 131"/>
                <a:gd name="T51" fmla="*/ 20 h 114"/>
                <a:gd name="T52" fmla="*/ 0 w 131"/>
                <a:gd name="T53" fmla="*/ 28 h 114"/>
                <a:gd name="T54" fmla="*/ 2 w 131"/>
                <a:gd name="T55" fmla="*/ 38 h 114"/>
                <a:gd name="T56" fmla="*/ 5 w 131"/>
                <a:gd name="T57" fmla="*/ 49 h 114"/>
                <a:gd name="T58" fmla="*/ 11 w 131"/>
                <a:gd name="T59" fmla="*/ 60 h 114"/>
                <a:gd name="T60" fmla="*/ 19 w 131"/>
                <a:gd name="T61" fmla="*/ 70 h 114"/>
                <a:gd name="T62" fmla="*/ 29 w 131"/>
                <a:gd name="T63" fmla="*/ 81 h 114"/>
                <a:gd name="T64" fmla="*/ 41 w 131"/>
                <a:gd name="T65" fmla="*/ 91 h 114"/>
                <a:gd name="T66" fmla="*/ 50 w 131"/>
                <a:gd name="T67" fmla="*/ 98 h 114"/>
                <a:gd name="T68" fmla="*/ 59 w 131"/>
                <a:gd name="T69" fmla="*/ 104 h 114"/>
                <a:gd name="T70" fmla="*/ 70 w 131"/>
                <a:gd name="T71" fmla="*/ 108 h 114"/>
                <a:gd name="T72" fmla="*/ 79 w 131"/>
                <a:gd name="T73" fmla="*/ 111 h 114"/>
                <a:gd name="T74" fmla="*/ 88 w 131"/>
                <a:gd name="T75" fmla="*/ 113 h 114"/>
                <a:gd name="T76" fmla="*/ 97 w 131"/>
                <a:gd name="T77" fmla="*/ 114 h 114"/>
                <a:gd name="T78" fmla="*/ 105 w 131"/>
                <a:gd name="T79" fmla="*/ 114 h 114"/>
                <a:gd name="T80" fmla="*/ 112 w 131"/>
                <a:gd name="T81" fmla="*/ 113 h 114"/>
                <a:gd name="T82" fmla="*/ 108 w 131"/>
                <a:gd name="T83" fmla="*/ 110 h 114"/>
                <a:gd name="T84" fmla="*/ 98 w 131"/>
                <a:gd name="T85" fmla="*/ 103 h 114"/>
                <a:gd name="T86" fmla="*/ 86 w 131"/>
                <a:gd name="T87" fmla="*/ 94 h 114"/>
                <a:gd name="T88" fmla="*/ 73 w 131"/>
                <a:gd name="T89" fmla="*/ 83 h 114"/>
                <a:gd name="T90" fmla="*/ 60 w 131"/>
                <a:gd name="T91" fmla="*/ 70 h 114"/>
                <a:gd name="T92" fmla="*/ 50 w 131"/>
                <a:gd name="T93" fmla="*/ 59 h 114"/>
                <a:gd name="T94" fmla="*/ 44 w 131"/>
                <a:gd name="T95" fmla="*/ 47 h 114"/>
                <a:gd name="T96" fmla="*/ 43 w 131"/>
                <a:gd name="T97" fmla="*/ 3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14">
                  <a:moveTo>
                    <a:pt x="43" y="37"/>
                  </a:moveTo>
                  <a:lnTo>
                    <a:pt x="48" y="36"/>
                  </a:lnTo>
                  <a:lnTo>
                    <a:pt x="58" y="39"/>
                  </a:lnTo>
                  <a:lnTo>
                    <a:pt x="72" y="45"/>
                  </a:lnTo>
                  <a:lnTo>
                    <a:pt x="87" y="53"/>
                  </a:lnTo>
                  <a:lnTo>
                    <a:pt x="102" y="61"/>
                  </a:lnTo>
                  <a:lnTo>
                    <a:pt x="116" y="69"/>
                  </a:lnTo>
                  <a:lnTo>
                    <a:pt x="126" y="76"/>
                  </a:lnTo>
                  <a:lnTo>
                    <a:pt x="131" y="79"/>
                  </a:lnTo>
                  <a:lnTo>
                    <a:pt x="129" y="72"/>
                  </a:lnTo>
                  <a:lnTo>
                    <a:pt x="127" y="65"/>
                  </a:lnTo>
                  <a:lnTo>
                    <a:pt x="123" y="58"/>
                  </a:lnTo>
                  <a:lnTo>
                    <a:pt x="118" y="51"/>
                  </a:lnTo>
                  <a:lnTo>
                    <a:pt x="113" y="43"/>
                  </a:lnTo>
                  <a:lnTo>
                    <a:pt x="106" y="36"/>
                  </a:lnTo>
                  <a:lnTo>
                    <a:pt x="100" y="29"/>
                  </a:lnTo>
                  <a:lnTo>
                    <a:pt x="91" y="23"/>
                  </a:lnTo>
                  <a:lnTo>
                    <a:pt x="79" y="15"/>
                  </a:lnTo>
                  <a:lnTo>
                    <a:pt x="66" y="8"/>
                  </a:lnTo>
                  <a:lnTo>
                    <a:pt x="53" y="4"/>
                  </a:lnTo>
                  <a:lnTo>
                    <a:pt x="42" y="1"/>
                  </a:lnTo>
                  <a:lnTo>
                    <a:pt x="30" y="0"/>
                  </a:lnTo>
                  <a:lnTo>
                    <a:pt x="20" y="3"/>
                  </a:lnTo>
                  <a:lnTo>
                    <a:pt x="12" y="6"/>
                  </a:lnTo>
                  <a:lnTo>
                    <a:pt x="5" y="12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5" y="49"/>
                  </a:lnTo>
                  <a:lnTo>
                    <a:pt x="11" y="60"/>
                  </a:lnTo>
                  <a:lnTo>
                    <a:pt x="19" y="70"/>
                  </a:lnTo>
                  <a:lnTo>
                    <a:pt x="29" y="81"/>
                  </a:lnTo>
                  <a:lnTo>
                    <a:pt x="41" y="91"/>
                  </a:lnTo>
                  <a:lnTo>
                    <a:pt x="50" y="98"/>
                  </a:lnTo>
                  <a:lnTo>
                    <a:pt x="59" y="104"/>
                  </a:lnTo>
                  <a:lnTo>
                    <a:pt x="70" y="108"/>
                  </a:lnTo>
                  <a:lnTo>
                    <a:pt x="79" y="111"/>
                  </a:lnTo>
                  <a:lnTo>
                    <a:pt x="88" y="113"/>
                  </a:lnTo>
                  <a:lnTo>
                    <a:pt x="97" y="114"/>
                  </a:lnTo>
                  <a:lnTo>
                    <a:pt x="105" y="114"/>
                  </a:lnTo>
                  <a:lnTo>
                    <a:pt x="112" y="113"/>
                  </a:lnTo>
                  <a:lnTo>
                    <a:pt x="108" y="110"/>
                  </a:lnTo>
                  <a:lnTo>
                    <a:pt x="98" y="103"/>
                  </a:lnTo>
                  <a:lnTo>
                    <a:pt x="86" y="94"/>
                  </a:lnTo>
                  <a:lnTo>
                    <a:pt x="73" y="83"/>
                  </a:lnTo>
                  <a:lnTo>
                    <a:pt x="60" y="70"/>
                  </a:lnTo>
                  <a:lnTo>
                    <a:pt x="50" y="59"/>
                  </a:lnTo>
                  <a:lnTo>
                    <a:pt x="44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42"/>
            <p:cNvSpPr>
              <a:spLocks/>
            </p:cNvSpPr>
            <p:nvPr/>
          </p:nvSpPr>
          <p:spPr bwMode="auto">
            <a:xfrm>
              <a:off x="4307" y="3467"/>
              <a:ext cx="66" cy="57"/>
            </a:xfrm>
            <a:custGeom>
              <a:avLst/>
              <a:gdLst>
                <a:gd name="T0" fmla="*/ 43 w 131"/>
                <a:gd name="T1" fmla="*/ 37 h 114"/>
                <a:gd name="T2" fmla="*/ 48 w 131"/>
                <a:gd name="T3" fmla="*/ 36 h 114"/>
                <a:gd name="T4" fmla="*/ 57 w 131"/>
                <a:gd name="T5" fmla="*/ 38 h 114"/>
                <a:gd name="T6" fmla="*/ 71 w 131"/>
                <a:gd name="T7" fmla="*/ 45 h 114"/>
                <a:gd name="T8" fmla="*/ 86 w 131"/>
                <a:gd name="T9" fmla="*/ 52 h 114"/>
                <a:gd name="T10" fmla="*/ 102 w 131"/>
                <a:gd name="T11" fmla="*/ 61 h 114"/>
                <a:gd name="T12" fmla="*/ 116 w 131"/>
                <a:gd name="T13" fmla="*/ 69 h 114"/>
                <a:gd name="T14" fmla="*/ 126 w 131"/>
                <a:gd name="T15" fmla="*/ 75 h 114"/>
                <a:gd name="T16" fmla="*/ 131 w 131"/>
                <a:gd name="T17" fmla="*/ 78 h 114"/>
                <a:gd name="T18" fmla="*/ 129 w 131"/>
                <a:gd name="T19" fmla="*/ 71 h 114"/>
                <a:gd name="T20" fmla="*/ 126 w 131"/>
                <a:gd name="T21" fmla="*/ 64 h 114"/>
                <a:gd name="T22" fmla="*/ 123 w 131"/>
                <a:gd name="T23" fmla="*/ 56 h 114"/>
                <a:gd name="T24" fmla="*/ 118 w 131"/>
                <a:gd name="T25" fmla="*/ 49 h 114"/>
                <a:gd name="T26" fmla="*/ 113 w 131"/>
                <a:gd name="T27" fmla="*/ 43 h 114"/>
                <a:gd name="T28" fmla="*/ 107 w 131"/>
                <a:gd name="T29" fmla="*/ 36 h 114"/>
                <a:gd name="T30" fmla="*/ 100 w 131"/>
                <a:gd name="T31" fmla="*/ 29 h 114"/>
                <a:gd name="T32" fmla="*/ 92 w 131"/>
                <a:gd name="T33" fmla="*/ 22 h 114"/>
                <a:gd name="T34" fmla="*/ 79 w 131"/>
                <a:gd name="T35" fmla="*/ 14 h 114"/>
                <a:gd name="T36" fmla="*/ 67 w 131"/>
                <a:gd name="T37" fmla="*/ 7 h 114"/>
                <a:gd name="T38" fmla="*/ 54 w 131"/>
                <a:gd name="T39" fmla="*/ 2 h 114"/>
                <a:gd name="T40" fmla="*/ 41 w 131"/>
                <a:gd name="T41" fmla="*/ 0 h 114"/>
                <a:gd name="T42" fmla="*/ 30 w 131"/>
                <a:gd name="T43" fmla="*/ 0 h 114"/>
                <a:gd name="T44" fmla="*/ 20 w 131"/>
                <a:gd name="T45" fmla="*/ 1 h 114"/>
                <a:gd name="T46" fmla="*/ 11 w 131"/>
                <a:gd name="T47" fmla="*/ 6 h 114"/>
                <a:gd name="T48" fmla="*/ 5 w 131"/>
                <a:gd name="T49" fmla="*/ 11 h 114"/>
                <a:gd name="T50" fmla="*/ 1 w 131"/>
                <a:gd name="T51" fmla="*/ 20 h 114"/>
                <a:gd name="T52" fmla="*/ 0 w 131"/>
                <a:gd name="T53" fmla="*/ 28 h 114"/>
                <a:gd name="T54" fmla="*/ 1 w 131"/>
                <a:gd name="T55" fmla="*/ 38 h 114"/>
                <a:gd name="T56" fmla="*/ 4 w 131"/>
                <a:gd name="T57" fmla="*/ 48 h 114"/>
                <a:gd name="T58" fmla="*/ 10 w 131"/>
                <a:gd name="T59" fmla="*/ 60 h 114"/>
                <a:gd name="T60" fmla="*/ 18 w 131"/>
                <a:gd name="T61" fmla="*/ 70 h 114"/>
                <a:gd name="T62" fmla="*/ 28 w 131"/>
                <a:gd name="T63" fmla="*/ 81 h 114"/>
                <a:gd name="T64" fmla="*/ 40 w 131"/>
                <a:gd name="T65" fmla="*/ 91 h 114"/>
                <a:gd name="T66" fmla="*/ 49 w 131"/>
                <a:gd name="T67" fmla="*/ 98 h 114"/>
                <a:gd name="T68" fmla="*/ 60 w 131"/>
                <a:gd name="T69" fmla="*/ 102 h 114"/>
                <a:gd name="T70" fmla="*/ 69 w 131"/>
                <a:gd name="T71" fmla="*/ 107 h 114"/>
                <a:gd name="T72" fmla="*/ 78 w 131"/>
                <a:gd name="T73" fmla="*/ 111 h 114"/>
                <a:gd name="T74" fmla="*/ 87 w 131"/>
                <a:gd name="T75" fmla="*/ 113 h 114"/>
                <a:gd name="T76" fmla="*/ 96 w 131"/>
                <a:gd name="T77" fmla="*/ 114 h 114"/>
                <a:gd name="T78" fmla="*/ 105 w 131"/>
                <a:gd name="T79" fmla="*/ 113 h 114"/>
                <a:gd name="T80" fmla="*/ 111 w 131"/>
                <a:gd name="T81" fmla="*/ 112 h 114"/>
                <a:gd name="T82" fmla="*/ 107 w 131"/>
                <a:gd name="T83" fmla="*/ 108 h 114"/>
                <a:gd name="T84" fmla="*/ 98 w 131"/>
                <a:gd name="T85" fmla="*/ 102 h 114"/>
                <a:gd name="T86" fmla="*/ 85 w 131"/>
                <a:gd name="T87" fmla="*/ 93 h 114"/>
                <a:gd name="T88" fmla="*/ 72 w 131"/>
                <a:gd name="T89" fmla="*/ 83 h 114"/>
                <a:gd name="T90" fmla="*/ 60 w 131"/>
                <a:gd name="T91" fmla="*/ 70 h 114"/>
                <a:gd name="T92" fmla="*/ 50 w 131"/>
                <a:gd name="T93" fmla="*/ 59 h 114"/>
                <a:gd name="T94" fmla="*/ 43 w 131"/>
                <a:gd name="T95" fmla="*/ 47 h 114"/>
                <a:gd name="T96" fmla="*/ 43 w 131"/>
                <a:gd name="T97" fmla="*/ 3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14">
                  <a:moveTo>
                    <a:pt x="43" y="37"/>
                  </a:moveTo>
                  <a:lnTo>
                    <a:pt x="48" y="36"/>
                  </a:lnTo>
                  <a:lnTo>
                    <a:pt x="57" y="38"/>
                  </a:lnTo>
                  <a:lnTo>
                    <a:pt x="71" y="45"/>
                  </a:lnTo>
                  <a:lnTo>
                    <a:pt x="86" y="52"/>
                  </a:lnTo>
                  <a:lnTo>
                    <a:pt x="102" y="61"/>
                  </a:lnTo>
                  <a:lnTo>
                    <a:pt x="116" y="69"/>
                  </a:lnTo>
                  <a:lnTo>
                    <a:pt x="126" y="75"/>
                  </a:lnTo>
                  <a:lnTo>
                    <a:pt x="131" y="78"/>
                  </a:lnTo>
                  <a:lnTo>
                    <a:pt x="129" y="71"/>
                  </a:lnTo>
                  <a:lnTo>
                    <a:pt x="126" y="64"/>
                  </a:lnTo>
                  <a:lnTo>
                    <a:pt x="123" y="56"/>
                  </a:lnTo>
                  <a:lnTo>
                    <a:pt x="118" y="49"/>
                  </a:lnTo>
                  <a:lnTo>
                    <a:pt x="113" y="43"/>
                  </a:lnTo>
                  <a:lnTo>
                    <a:pt x="107" y="36"/>
                  </a:lnTo>
                  <a:lnTo>
                    <a:pt x="100" y="29"/>
                  </a:lnTo>
                  <a:lnTo>
                    <a:pt x="92" y="22"/>
                  </a:lnTo>
                  <a:lnTo>
                    <a:pt x="79" y="14"/>
                  </a:lnTo>
                  <a:lnTo>
                    <a:pt x="67" y="7"/>
                  </a:lnTo>
                  <a:lnTo>
                    <a:pt x="54" y="2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20" y="1"/>
                  </a:lnTo>
                  <a:lnTo>
                    <a:pt x="11" y="6"/>
                  </a:lnTo>
                  <a:lnTo>
                    <a:pt x="5" y="11"/>
                  </a:lnTo>
                  <a:lnTo>
                    <a:pt x="1" y="20"/>
                  </a:lnTo>
                  <a:lnTo>
                    <a:pt x="0" y="28"/>
                  </a:lnTo>
                  <a:lnTo>
                    <a:pt x="1" y="38"/>
                  </a:lnTo>
                  <a:lnTo>
                    <a:pt x="4" y="48"/>
                  </a:lnTo>
                  <a:lnTo>
                    <a:pt x="10" y="60"/>
                  </a:lnTo>
                  <a:lnTo>
                    <a:pt x="18" y="70"/>
                  </a:lnTo>
                  <a:lnTo>
                    <a:pt x="28" y="81"/>
                  </a:lnTo>
                  <a:lnTo>
                    <a:pt x="40" y="91"/>
                  </a:lnTo>
                  <a:lnTo>
                    <a:pt x="49" y="98"/>
                  </a:lnTo>
                  <a:lnTo>
                    <a:pt x="60" y="102"/>
                  </a:lnTo>
                  <a:lnTo>
                    <a:pt x="69" y="107"/>
                  </a:lnTo>
                  <a:lnTo>
                    <a:pt x="78" y="111"/>
                  </a:lnTo>
                  <a:lnTo>
                    <a:pt x="87" y="113"/>
                  </a:lnTo>
                  <a:lnTo>
                    <a:pt x="96" y="114"/>
                  </a:lnTo>
                  <a:lnTo>
                    <a:pt x="105" y="113"/>
                  </a:lnTo>
                  <a:lnTo>
                    <a:pt x="111" y="112"/>
                  </a:lnTo>
                  <a:lnTo>
                    <a:pt x="107" y="108"/>
                  </a:lnTo>
                  <a:lnTo>
                    <a:pt x="98" y="102"/>
                  </a:lnTo>
                  <a:lnTo>
                    <a:pt x="85" y="93"/>
                  </a:lnTo>
                  <a:lnTo>
                    <a:pt x="72" y="83"/>
                  </a:lnTo>
                  <a:lnTo>
                    <a:pt x="60" y="70"/>
                  </a:lnTo>
                  <a:lnTo>
                    <a:pt x="50" y="59"/>
                  </a:lnTo>
                  <a:lnTo>
                    <a:pt x="43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43"/>
            <p:cNvSpPr>
              <a:spLocks/>
            </p:cNvSpPr>
            <p:nvPr/>
          </p:nvSpPr>
          <p:spPr bwMode="auto">
            <a:xfrm>
              <a:off x="4533" y="3602"/>
              <a:ext cx="65" cy="57"/>
            </a:xfrm>
            <a:custGeom>
              <a:avLst/>
              <a:gdLst>
                <a:gd name="T0" fmla="*/ 41 w 129"/>
                <a:gd name="T1" fmla="*/ 37 h 115"/>
                <a:gd name="T2" fmla="*/ 46 w 129"/>
                <a:gd name="T3" fmla="*/ 36 h 115"/>
                <a:gd name="T4" fmla="*/ 56 w 129"/>
                <a:gd name="T5" fmla="*/ 40 h 115"/>
                <a:gd name="T6" fmla="*/ 70 w 129"/>
                <a:gd name="T7" fmla="*/ 45 h 115"/>
                <a:gd name="T8" fmla="*/ 85 w 129"/>
                <a:gd name="T9" fmla="*/ 53 h 115"/>
                <a:gd name="T10" fmla="*/ 100 w 129"/>
                <a:gd name="T11" fmla="*/ 63 h 115"/>
                <a:gd name="T12" fmla="*/ 114 w 129"/>
                <a:gd name="T13" fmla="*/ 71 h 115"/>
                <a:gd name="T14" fmla="*/ 124 w 129"/>
                <a:gd name="T15" fmla="*/ 76 h 115"/>
                <a:gd name="T16" fmla="*/ 129 w 129"/>
                <a:gd name="T17" fmla="*/ 80 h 115"/>
                <a:gd name="T18" fmla="*/ 126 w 129"/>
                <a:gd name="T19" fmla="*/ 73 h 115"/>
                <a:gd name="T20" fmla="*/ 124 w 129"/>
                <a:gd name="T21" fmla="*/ 66 h 115"/>
                <a:gd name="T22" fmla="*/ 121 w 129"/>
                <a:gd name="T23" fmla="*/ 58 h 115"/>
                <a:gd name="T24" fmla="*/ 116 w 129"/>
                <a:gd name="T25" fmla="*/ 51 h 115"/>
                <a:gd name="T26" fmla="*/ 110 w 129"/>
                <a:gd name="T27" fmla="*/ 44 h 115"/>
                <a:gd name="T28" fmla="*/ 104 w 129"/>
                <a:gd name="T29" fmla="*/ 37 h 115"/>
                <a:gd name="T30" fmla="*/ 97 w 129"/>
                <a:gd name="T31" fmla="*/ 30 h 115"/>
                <a:gd name="T32" fmla="*/ 89 w 129"/>
                <a:gd name="T33" fmla="*/ 24 h 115"/>
                <a:gd name="T34" fmla="*/ 77 w 129"/>
                <a:gd name="T35" fmla="*/ 15 h 115"/>
                <a:gd name="T36" fmla="*/ 64 w 129"/>
                <a:gd name="T37" fmla="*/ 9 h 115"/>
                <a:gd name="T38" fmla="*/ 51 w 129"/>
                <a:gd name="T39" fmla="*/ 4 h 115"/>
                <a:gd name="T40" fmla="*/ 40 w 129"/>
                <a:gd name="T41" fmla="*/ 2 h 115"/>
                <a:gd name="T42" fmla="*/ 28 w 129"/>
                <a:gd name="T43" fmla="*/ 0 h 115"/>
                <a:gd name="T44" fmla="*/ 19 w 129"/>
                <a:gd name="T45" fmla="*/ 3 h 115"/>
                <a:gd name="T46" fmla="*/ 10 w 129"/>
                <a:gd name="T47" fmla="*/ 6 h 115"/>
                <a:gd name="T48" fmla="*/ 4 w 129"/>
                <a:gd name="T49" fmla="*/ 12 h 115"/>
                <a:gd name="T50" fmla="*/ 1 w 129"/>
                <a:gd name="T51" fmla="*/ 20 h 115"/>
                <a:gd name="T52" fmla="*/ 0 w 129"/>
                <a:gd name="T53" fmla="*/ 29 h 115"/>
                <a:gd name="T54" fmla="*/ 1 w 129"/>
                <a:gd name="T55" fmla="*/ 40 h 115"/>
                <a:gd name="T56" fmla="*/ 4 w 129"/>
                <a:gd name="T57" fmla="*/ 50 h 115"/>
                <a:gd name="T58" fmla="*/ 9 w 129"/>
                <a:gd name="T59" fmla="*/ 62 h 115"/>
                <a:gd name="T60" fmla="*/ 17 w 129"/>
                <a:gd name="T61" fmla="*/ 72 h 115"/>
                <a:gd name="T62" fmla="*/ 26 w 129"/>
                <a:gd name="T63" fmla="*/ 82 h 115"/>
                <a:gd name="T64" fmla="*/ 38 w 129"/>
                <a:gd name="T65" fmla="*/ 93 h 115"/>
                <a:gd name="T66" fmla="*/ 47 w 129"/>
                <a:gd name="T67" fmla="*/ 100 h 115"/>
                <a:gd name="T68" fmla="*/ 57 w 129"/>
                <a:gd name="T69" fmla="*/ 104 h 115"/>
                <a:gd name="T70" fmla="*/ 66 w 129"/>
                <a:gd name="T71" fmla="*/ 109 h 115"/>
                <a:gd name="T72" fmla="*/ 76 w 129"/>
                <a:gd name="T73" fmla="*/ 111 h 115"/>
                <a:gd name="T74" fmla="*/ 85 w 129"/>
                <a:gd name="T75" fmla="*/ 113 h 115"/>
                <a:gd name="T76" fmla="*/ 94 w 129"/>
                <a:gd name="T77" fmla="*/ 115 h 115"/>
                <a:gd name="T78" fmla="*/ 102 w 129"/>
                <a:gd name="T79" fmla="*/ 115 h 115"/>
                <a:gd name="T80" fmla="*/ 109 w 129"/>
                <a:gd name="T81" fmla="*/ 113 h 115"/>
                <a:gd name="T82" fmla="*/ 104 w 129"/>
                <a:gd name="T83" fmla="*/ 110 h 115"/>
                <a:gd name="T84" fmla="*/ 95 w 129"/>
                <a:gd name="T85" fmla="*/ 104 h 115"/>
                <a:gd name="T86" fmla="*/ 83 w 129"/>
                <a:gd name="T87" fmla="*/ 95 h 115"/>
                <a:gd name="T88" fmla="*/ 70 w 129"/>
                <a:gd name="T89" fmla="*/ 83 h 115"/>
                <a:gd name="T90" fmla="*/ 57 w 129"/>
                <a:gd name="T91" fmla="*/ 72 h 115"/>
                <a:gd name="T92" fmla="*/ 48 w 129"/>
                <a:gd name="T93" fmla="*/ 60 h 115"/>
                <a:gd name="T94" fmla="*/ 41 w 129"/>
                <a:gd name="T95" fmla="*/ 48 h 115"/>
                <a:gd name="T96" fmla="*/ 41 w 129"/>
                <a:gd name="T97" fmla="*/ 3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15">
                  <a:moveTo>
                    <a:pt x="41" y="37"/>
                  </a:moveTo>
                  <a:lnTo>
                    <a:pt x="46" y="36"/>
                  </a:lnTo>
                  <a:lnTo>
                    <a:pt x="56" y="40"/>
                  </a:lnTo>
                  <a:lnTo>
                    <a:pt x="70" y="45"/>
                  </a:lnTo>
                  <a:lnTo>
                    <a:pt x="85" y="53"/>
                  </a:lnTo>
                  <a:lnTo>
                    <a:pt x="100" y="63"/>
                  </a:lnTo>
                  <a:lnTo>
                    <a:pt x="114" y="71"/>
                  </a:lnTo>
                  <a:lnTo>
                    <a:pt x="124" y="76"/>
                  </a:lnTo>
                  <a:lnTo>
                    <a:pt x="129" y="80"/>
                  </a:lnTo>
                  <a:lnTo>
                    <a:pt x="126" y="73"/>
                  </a:lnTo>
                  <a:lnTo>
                    <a:pt x="124" y="66"/>
                  </a:lnTo>
                  <a:lnTo>
                    <a:pt x="121" y="58"/>
                  </a:lnTo>
                  <a:lnTo>
                    <a:pt x="116" y="51"/>
                  </a:lnTo>
                  <a:lnTo>
                    <a:pt x="110" y="44"/>
                  </a:lnTo>
                  <a:lnTo>
                    <a:pt x="104" y="37"/>
                  </a:lnTo>
                  <a:lnTo>
                    <a:pt x="97" y="30"/>
                  </a:lnTo>
                  <a:lnTo>
                    <a:pt x="89" y="24"/>
                  </a:lnTo>
                  <a:lnTo>
                    <a:pt x="77" y="15"/>
                  </a:lnTo>
                  <a:lnTo>
                    <a:pt x="64" y="9"/>
                  </a:lnTo>
                  <a:lnTo>
                    <a:pt x="51" y="4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9" y="3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1" y="20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4" y="50"/>
                  </a:lnTo>
                  <a:lnTo>
                    <a:pt x="9" y="62"/>
                  </a:lnTo>
                  <a:lnTo>
                    <a:pt x="17" y="72"/>
                  </a:lnTo>
                  <a:lnTo>
                    <a:pt x="26" y="82"/>
                  </a:lnTo>
                  <a:lnTo>
                    <a:pt x="38" y="93"/>
                  </a:lnTo>
                  <a:lnTo>
                    <a:pt x="47" y="100"/>
                  </a:lnTo>
                  <a:lnTo>
                    <a:pt x="57" y="104"/>
                  </a:lnTo>
                  <a:lnTo>
                    <a:pt x="66" y="109"/>
                  </a:lnTo>
                  <a:lnTo>
                    <a:pt x="76" y="111"/>
                  </a:lnTo>
                  <a:lnTo>
                    <a:pt x="85" y="113"/>
                  </a:lnTo>
                  <a:lnTo>
                    <a:pt x="94" y="115"/>
                  </a:lnTo>
                  <a:lnTo>
                    <a:pt x="102" y="115"/>
                  </a:lnTo>
                  <a:lnTo>
                    <a:pt x="109" y="113"/>
                  </a:lnTo>
                  <a:lnTo>
                    <a:pt x="104" y="110"/>
                  </a:lnTo>
                  <a:lnTo>
                    <a:pt x="95" y="104"/>
                  </a:lnTo>
                  <a:lnTo>
                    <a:pt x="83" y="95"/>
                  </a:lnTo>
                  <a:lnTo>
                    <a:pt x="70" y="83"/>
                  </a:lnTo>
                  <a:lnTo>
                    <a:pt x="57" y="72"/>
                  </a:lnTo>
                  <a:lnTo>
                    <a:pt x="48" y="60"/>
                  </a:lnTo>
                  <a:lnTo>
                    <a:pt x="41" y="48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44"/>
            <p:cNvSpPr>
              <a:spLocks/>
            </p:cNvSpPr>
            <p:nvPr/>
          </p:nvSpPr>
          <p:spPr bwMode="auto">
            <a:xfrm>
              <a:off x="4225" y="3627"/>
              <a:ext cx="65" cy="57"/>
            </a:xfrm>
            <a:custGeom>
              <a:avLst/>
              <a:gdLst>
                <a:gd name="T0" fmla="*/ 43 w 130"/>
                <a:gd name="T1" fmla="*/ 37 h 114"/>
                <a:gd name="T2" fmla="*/ 47 w 130"/>
                <a:gd name="T3" fmla="*/ 36 h 114"/>
                <a:gd name="T4" fmla="*/ 58 w 130"/>
                <a:gd name="T5" fmla="*/ 38 h 114"/>
                <a:gd name="T6" fmla="*/ 71 w 130"/>
                <a:gd name="T7" fmla="*/ 45 h 114"/>
                <a:gd name="T8" fmla="*/ 86 w 130"/>
                <a:gd name="T9" fmla="*/ 52 h 114"/>
                <a:gd name="T10" fmla="*/ 101 w 130"/>
                <a:gd name="T11" fmla="*/ 61 h 114"/>
                <a:gd name="T12" fmla="*/ 115 w 130"/>
                <a:gd name="T13" fmla="*/ 69 h 114"/>
                <a:gd name="T14" fmla="*/ 126 w 130"/>
                <a:gd name="T15" fmla="*/ 75 h 114"/>
                <a:gd name="T16" fmla="*/ 130 w 130"/>
                <a:gd name="T17" fmla="*/ 78 h 114"/>
                <a:gd name="T18" fmla="*/ 129 w 130"/>
                <a:gd name="T19" fmla="*/ 71 h 114"/>
                <a:gd name="T20" fmla="*/ 127 w 130"/>
                <a:gd name="T21" fmla="*/ 65 h 114"/>
                <a:gd name="T22" fmla="*/ 122 w 130"/>
                <a:gd name="T23" fmla="*/ 58 h 114"/>
                <a:gd name="T24" fmla="*/ 118 w 130"/>
                <a:gd name="T25" fmla="*/ 51 h 114"/>
                <a:gd name="T26" fmla="*/ 113 w 130"/>
                <a:gd name="T27" fmla="*/ 43 h 114"/>
                <a:gd name="T28" fmla="*/ 106 w 130"/>
                <a:gd name="T29" fmla="*/ 36 h 114"/>
                <a:gd name="T30" fmla="*/ 99 w 130"/>
                <a:gd name="T31" fmla="*/ 29 h 114"/>
                <a:gd name="T32" fmla="*/ 91 w 130"/>
                <a:gd name="T33" fmla="*/ 23 h 114"/>
                <a:gd name="T34" fmla="*/ 78 w 130"/>
                <a:gd name="T35" fmla="*/ 15 h 114"/>
                <a:gd name="T36" fmla="*/ 66 w 130"/>
                <a:gd name="T37" fmla="*/ 8 h 114"/>
                <a:gd name="T38" fmla="*/ 53 w 130"/>
                <a:gd name="T39" fmla="*/ 3 h 114"/>
                <a:gd name="T40" fmla="*/ 42 w 130"/>
                <a:gd name="T41" fmla="*/ 1 h 114"/>
                <a:gd name="T42" fmla="*/ 30 w 130"/>
                <a:gd name="T43" fmla="*/ 0 h 114"/>
                <a:gd name="T44" fmla="*/ 20 w 130"/>
                <a:gd name="T45" fmla="*/ 2 h 114"/>
                <a:gd name="T46" fmla="*/ 12 w 130"/>
                <a:gd name="T47" fmla="*/ 6 h 114"/>
                <a:gd name="T48" fmla="*/ 5 w 130"/>
                <a:gd name="T49" fmla="*/ 12 h 114"/>
                <a:gd name="T50" fmla="*/ 1 w 130"/>
                <a:gd name="T51" fmla="*/ 20 h 114"/>
                <a:gd name="T52" fmla="*/ 0 w 130"/>
                <a:gd name="T53" fmla="*/ 28 h 114"/>
                <a:gd name="T54" fmla="*/ 1 w 130"/>
                <a:gd name="T55" fmla="*/ 38 h 114"/>
                <a:gd name="T56" fmla="*/ 5 w 130"/>
                <a:gd name="T57" fmla="*/ 48 h 114"/>
                <a:gd name="T58" fmla="*/ 10 w 130"/>
                <a:gd name="T59" fmla="*/ 60 h 114"/>
                <a:gd name="T60" fmla="*/ 17 w 130"/>
                <a:gd name="T61" fmla="*/ 70 h 114"/>
                <a:gd name="T62" fmla="*/ 28 w 130"/>
                <a:gd name="T63" fmla="*/ 81 h 114"/>
                <a:gd name="T64" fmla="*/ 39 w 130"/>
                <a:gd name="T65" fmla="*/ 91 h 114"/>
                <a:gd name="T66" fmla="*/ 48 w 130"/>
                <a:gd name="T67" fmla="*/ 98 h 114"/>
                <a:gd name="T68" fmla="*/ 59 w 130"/>
                <a:gd name="T69" fmla="*/ 104 h 114"/>
                <a:gd name="T70" fmla="*/ 68 w 130"/>
                <a:gd name="T71" fmla="*/ 107 h 114"/>
                <a:gd name="T72" fmla="*/ 77 w 130"/>
                <a:gd name="T73" fmla="*/ 111 h 114"/>
                <a:gd name="T74" fmla="*/ 86 w 130"/>
                <a:gd name="T75" fmla="*/ 113 h 114"/>
                <a:gd name="T76" fmla="*/ 96 w 130"/>
                <a:gd name="T77" fmla="*/ 114 h 114"/>
                <a:gd name="T78" fmla="*/ 104 w 130"/>
                <a:gd name="T79" fmla="*/ 113 h 114"/>
                <a:gd name="T80" fmla="*/ 111 w 130"/>
                <a:gd name="T81" fmla="*/ 112 h 114"/>
                <a:gd name="T82" fmla="*/ 106 w 130"/>
                <a:gd name="T83" fmla="*/ 108 h 114"/>
                <a:gd name="T84" fmla="*/ 97 w 130"/>
                <a:gd name="T85" fmla="*/ 103 h 114"/>
                <a:gd name="T86" fmla="*/ 85 w 130"/>
                <a:gd name="T87" fmla="*/ 93 h 114"/>
                <a:gd name="T88" fmla="*/ 73 w 130"/>
                <a:gd name="T89" fmla="*/ 83 h 114"/>
                <a:gd name="T90" fmla="*/ 60 w 130"/>
                <a:gd name="T91" fmla="*/ 70 h 114"/>
                <a:gd name="T92" fmla="*/ 50 w 130"/>
                <a:gd name="T93" fmla="*/ 59 h 114"/>
                <a:gd name="T94" fmla="*/ 44 w 130"/>
                <a:gd name="T95" fmla="*/ 47 h 114"/>
                <a:gd name="T96" fmla="*/ 43 w 130"/>
                <a:gd name="T97" fmla="*/ 3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14">
                  <a:moveTo>
                    <a:pt x="43" y="37"/>
                  </a:moveTo>
                  <a:lnTo>
                    <a:pt x="47" y="36"/>
                  </a:lnTo>
                  <a:lnTo>
                    <a:pt x="58" y="38"/>
                  </a:lnTo>
                  <a:lnTo>
                    <a:pt x="71" y="45"/>
                  </a:lnTo>
                  <a:lnTo>
                    <a:pt x="86" y="52"/>
                  </a:lnTo>
                  <a:lnTo>
                    <a:pt x="101" y="61"/>
                  </a:lnTo>
                  <a:lnTo>
                    <a:pt x="115" y="69"/>
                  </a:lnTo>
                  <a:lnTo>
                    <a:pt x="126" y="75"/>
                  </a:lnTo>
                  <a:lnTo>
                    <a:pt x="130" y="78"/>
                  </a:lnTo>
                  <a:lnTo>
                    <a:pt x="129" y="71"/>
                  </a:lnTo>
                  <a:lnTo>
                    <a:pt x="127" y="65"/>
                  </a:lnTo>
                  <a:lnTo>
                    <a:pt x="122" y="58"/>
                  </a:lnTo>
                  <a:lnTo>
                    <a:pt x="118" y="51"/>
                  </a:lnTo>
                  <a:lnTo>
                    <a:pt x="113" y="43"/>
                  </a:lnTo>
                  <a:lnTo>
                    <a:pt x="106" y="36"/>
                  </a:lnTo>
                  <a:lnTo>
                    <a:pt x="99" y="29"/>
                  </a:lnTo>
                  <a:lnTo>
                    <a:pt x="91" y="23"/>
                  </a:lnTo>
                  <a:lnTo>
                    <a:pt x="78" y="15"/>
                  </a:lnTo>
                  <a:lnTo>
                    <a:pt x="66" y="8"/>
                  </a:lnTo>
                  <a:lnTo>
                    <a:pt x="53" y="3"/>
                  </a:lnTo>
                  <a:lnTo>
                    <a:pt x="42" y="1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2" y="6"/>
                  </a:lnTo>
                  <a:lnTo>
                    <a:pt x="5" y="12"/>
                  </a:lnTo>
                  <a:lnTo>
                    <a:pt x="1" y="20"/>
                  </a:lnTo>
                  <a:lnTo>
                    <a:pt x="0" y="28"/>
                  </a:lnTo>
                  <a:lnTo>
                    <a:pt x="1" y="38"/>
                  </a:lnTo>
                  <a:lnTo>
                    <a:pt x="5" y="48"/>
                  </a:lnTo>
                  <a:lnTo>
                    <a:pt x="10" y="60"/>
                  </a:lnTo>
                  <a:lnTo>
                    <a:pt x="17" y="70"/>
                  </a:lnTo>
                  <a:lnTo>
                    <a:pt x="28" y="81"/>
                  </a:lnTo>
                  <a:lnTo>
                    <a:pt x="39" y="91"/>
                  </a:lnTo>
                  <a:lnTo>
                    <a:pt x="48" y="98"/>
                  </a:lnTo>
                  <a:lnTo>
                    <a:pt x="59" y="104"/>
                  </a:lnTo>
                  <a:lnTo>
                    <a:pt x="68" y="107"/>
                  </a:lnTo>
                  <a:lnTo>
                    <a:pt x="77" y="111"/>
                  </a:lnTo>
                  <a:lnTo>
                    <a:pt x="86" y="113"/>
                  </a:lnTo>
                  <a:lnTo>
                    <a:pt x="96" y="114"/>
                  </a:lnTo>
                  <a:lnTo>
                    <a:pt x="104" y="113"/>
                  </a:lnTo>
                  <a:lnTo>
                    <a:pt x="111" y="112"/>
                  </a:lnTo>
                  <a:lnTo>
                    <a:pt x="106" y="108"/>
                  </a:lnTo>
                  <a:lnTo>
                    <a:pt x="97" y="103"/>
                  </a:lnTo>
                  <a:lnTo>
                    <a:pt x="85" y="93"/>
                  </a:lnTo>
                  <a:lnTo>
                    <a:pt x="73" y="83"/>
                  </a:lnTo>
                  <a:lnTo>
                    <a:pt x="60" y="70"/>
                  </a:lnTo>
                  <a:lnTo>
                    <a:pt x="50" y="59"/>
                  </a:lnTo>
                  <a:lnTo>
                    <a:pt x="44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45"/>
            <p:cNvSpPr>
              <a:spLocks/>
            </p:cNvSpPr>
            <p:nvPr/>
          </p:nvSpPr>
          <p:spPr bwMode="auto">
            <a:xfrm>
              <a:off x="4193" y="3687"/>
              <a:ext cx="65" cy="57"/>
            </a:xfrm>
            <a:custGeom>
              <a:avLst/>
              <a:gdLst>
                <a:gd name="T0" fmla="*/ 42 w 130"/>
                <a:gd name="T1" fmla="*/ 37 h 114"/>
                <a:gd name="T2" fmla="*/ 47 w 130"/>
                <a:gd name="T3" fmla="*/ 36 h 114"/>
                <a:gd name="T4" fmla="*/ 57 w 130"/>
                <a:gd name="T5" fmla="*/ 38 h 114"/>
                <a:gd name="T6" fmla="*/ 71 w 130"/>
                <a:gd name="T7" fmla="*/ 45 h 114"/>
                <a:gd name="T8" fmla="*/ 86 w 130"/>
                <a:gd name="T9" fmla="*/ 52 h 114"/>
                <a:gd name="T10" fmla="*/ 101 w 130"/>
                <a:gd name="T11" fmla="*/ 61 h 114"/>
                <a:gd name="T12" fmla="*/ 115 w 130"/>
                <a:gd name="T13" fmla="*/ 69 h 114"/>
                <a:gd name="T14" fmla="*/ 125 w 130"/>
                <a:gd name="T15" fmla="*/ 75 h 114"/>
                <a:gd name="T16" fmla="*/ 130 w 130"/>
                <a:gd name="T17" fmla="*/ 78 h 114"/>
                <a:gd name="T18" fmla="*/ 128 w 130"/>
                <a:gd name="T19" fmla="*/ 71 h 114"/>
                <a:gd name="T20" fmla="*/ 125 w 130"/>
                <a:gd name="T21" fmla="*/ 64 h 114"/>
                <a:gd name="T22" fmla="*/ 122 w 130"/>
                <a:gd name="T23" fmla="*/ 57 h 114"/>
                <a:gd name="T24" fmla="*/ 117 w 130"/>
                <a:gd name="T25" fmla="*/ 50 h 114"/>
                <a:gd name="T26" fmla="*/ 111 w 130"/>
                <a:gd name="T27" fmla="*/ 42 h 114"/>
                <a:gd name="T28" fmla="*/ 106 w 130"/>
                <a:gd name="T29" fmla="*/ 36 h 114"/>
                <a:gd name="T30" fmla="*/ 99 w 130"/>
                <a:gd name="T31" fmla="*/ 29 h 114"/>
                <a:gd name="T32" fmla="*/ 91 w 130"/>
                <a:gd name="T33" fmla="*/ 23 h 114"/>
                <a:gd name="T34" fmla="*/ 78 w 130"/>
                <a:gd name="T35" fmla="*/ 15 h 114"/>
                <a:gd name="T36" fmla="*/ 65 w 130"/>
                <a:gd name="T37" fmla="*/ 8 h 114"/>
                <a:gd name="T38" fmla="*/ 53 w 130"/>
                <a:gd name="T39" fmla="*/ 3 h 114"/>
                <a:gd name="T40" fmla="*/ 40 w 130"/>
                <a:gd name="T41" fmla="*/ 0 h 114"/>
                <a:gd name="T42" fmla="*/ 28 w 130"/>
                <a:gd name="T43" fmla="*/ 0 h 114"/>
                <a:gd name="T44" fmla="*/ 19 w 130"/>
                <a:gd name="T45" fmla="*/ 1 h 114"/>
                <a:gd name="T46" fmla="*/ 10 w 130"/>
                <a:gd name="T47" fmla="*/ 6 h 114"/>
                <a:gd name="T48" fmla="*/ 4 w 130"/>
                <a:gd name="T49" fmla="*/ 11 h 114"/>
                <a:gd name="T50" fmla="*/ 1 w 130"/>
                <a:gd name="T51" fmla="*/ 19 h 114"/>
                <a:gd name="T52" fmla="*/ 0 w 130"/>
                <a:gd name="T53" fmla="*/ 27 h 114"/>
                <a:gd name="T54" fmla="*/ 1 w 130"/>
                <a:gd name="T55" fmla="*/ 38 h 114"/>
                <a:gd name="T56" fmla="*/ 4 w 130"/>
                <a:gd name="T57" fmla="*/ 48 h 114"/>
                <a:gd name="T58" fmla="*/ 10 w 130"/>
                <a:gd name="T59" fmla="*/ 60 h 114"/>
                <a:gd name="T60" fmla="*/ 17 w 130"/>
                <a:gd name="T61" fmla="*/ 70 h 114"/>
                <a:gd name="T62" fmla="*/ 27 w 130"/>
                <a:gd name="T63" fmla="*/ 80 h 114"/>
                <a:gd name="T64" fmla="*/ 39 w 130"/>
                <a:gd name="T65" fmla="*/ 91 h 114"/>
                <a:gd name="T66" fmla="*/ 48 w 130"/>
                <a:gd name="T67" fmla="*/ 98 h 114"/>
                <a:gd name="T68" fmla="*/ 58 w 130"/>
                <a:gd name="T69" fmla="*/ 102 h 114"/>
                <a:gd name="T70" fmla="*/ 68 w 130"/>
                <a:gd name="T71" fmla="*/ 107 h 114"/>
                <a:gd name="T72" fmla="*/ 77 w 130"/>
                <a:gd name="T73" fmla="*/ 110 h 114"/>
                <a:gd name="T74" fmla="*/ 86 w 130"/>
                <a:gd name="T75" fmla="*/ 113 h 114"/>
                <a:gd name="T76" fmla="*/ 95 w 130"/>
                <a:gd name="T77" fmla="*/ 114 h 114"/>
                <a:gd name="T78" fmla="*/ 103 w 130"/>
                <a:gd name="T79" fmla="*/ 113 h 114"/>
                <a:gd name="T80" fmla="*/ 110 w 130"/>
                <a:gd name="T81" fmla="*/ 112 h 114"/>
                <a:gd name="T82" fmla="*/ 106 w 130"/>
                <a:gd name="T83" fmla="*/ 108 h 114"/>
                <a:gd name="T84" fmla="*/ 96 w 130"/>
                <a:gd name="T85" fmla="*/ 102 h 114"/>
                <a:gd name="T86" fmla="*/ 84 w 130"/>
                <a:gd name="T87" fmla="*/ 93 h 114"/>
                <a:gd name="T88" fmla="*/ 71 w 130"/>
                <a:gd name="T89" fmla="*/ 83 h 114"/>
                <a:gd name="T90" fmla="*/ 58 w 130"/>
                <a:gd name="T91" fmla="*/ 70 h 114"/>
                <a:gd name="T92" fmla="*/ 49 w 130"/>
                <a:gd name="T93" fmla="*/ 59 h 114"/>
                <a:gd name="T94" fmla="*/ 42 w 130"/>
                <a:gd name="T95" fmla="*/ 47 h 114"/>
                <a:gd name="T96" fmla="*/ 42 w 130"/>
                <a:gd name="T97" fmla="*/ 3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14">
                  <a:moveTo>
                    <a:pt x="42" y="37"/>
                  </a:moveTo>
                  <a:lnTo>
                    <a:pt x="47" y="36"/>
                  </a:lnTo>
                  <a:lnTo>
                    <a:pt x="57" y="38"/>
                  </a:lnTo>
                  <a:lnTo>
                    <a:pt x="71" y="45"/>
                  </a:lnTo>
                  <a:lnTo>
                    <a:pt x="86" y="52"/>
                  </a:lnTo>
                  <a:lnTo>
                    <a:pt x="101" y="61"/>
                  </a:lnTo>
                  <a:lnTo>
                    <a:pt x="115" y="69"/>
                  </a:lnTo>
                  <a:lnTo>
                    <a:pt x="125" y="75"/>
                  </a:lnTo>
                  <a:lnTo>
                    <a:pt x="130" y="78"/>
                  </a:lnTo>
                  <a:lnTo>
                    <a:pt x="128" y="71"/>
                  </a:lnTo>
                  <a:lnTo>
                    <a:pt x="125" y="64"/>
                  </a:lnTo>
                  <a:lnTo>
                    <a:pt x="122" y="57"/>
                  </a:lnTo>
                  <a:lnTo>
                    <a:pt x="117" y="50"/>
                  </a:lnTo>
                  <a:lnTo>
                    <a:pt x="111" y="42"/>
                  </a:lnTo>
                  <a:lnTo>
                    <a:pt x="106" y="36"/>
                  </a:lnTo>
                  <a:lnTo>
                    <a:pt x="99" y="29"/>
                  </a:lnTo>
                  <a:lnTo>
                    <a:pt x="91" y="23"/>
                  </a:lnTo>
                  <a:lnTo>
                    <a:pt x="78" y="15"/>
                  </a:lnTo>
                  <a:lnTo>
                    <a:pt x="65" y="8"/>
                  </a:lnTo>
                  <a:lnTo>
                    <a:pt x="53" y="3"/>
                  </a:lnTo>
                  <a:lnTo>
                    <a:pt x="40" y="0"/>
                  </a:lnTo>
                  <a:lnTo>
                    <a:pt x="28" y="0"/>
                  </a:lnTo>
                  <a:lnTo>
                    <a:pt x="19" y="1"/>
                  </a:lnTo>
                  <a:lnTo>
                    <a:pt x="10" y="6"/>
                  </a:lnTo>
                  <a:lnTo>
                    <a:pt x="4" y="11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4" y="48"/>
                  </a:lnTo>
                  <a:lnTo>
                    <a:pt x="10" y="60"/>
                  </a:lnTo>
                  <a:lnTo>
                    <a:pt x="17" y="70"/>
                  </a:lnTo>
                  <a:lnTo>
                    <a:pt x="27" y="80"/>
                  </a:lnTo>
                  <a:lnTo>
                    <a:pt x="39" y="91"/>
                  </a:lnTo>
                  <a:lnTo>
                    <a:pt x="48" y="98"/>
                  </a:lnTo>
                  <a:lnTo>
                    <a:pt x="58" y="102"/>
                  </a:lnTo>
                  <a:lnTo>
                    <a:pt x="68" y="107"/>
                  </a:lnTo>
                  <a:lnTo>
                    <a:pt x="77" y="110"/>
                  </a:lnTo>
                  <a:lnTo>
                    <a:pt x="86" y="113"/>
                  </a:lnTo>
                  <a:lnTo>
                    <a:pt x="95" y="114"/>
                  </a:lnTo>
                  <a:lnTo>
                    <a:pt x="103" y="113"/>
                  </a:lnTo>
                  <a:lnTo>
                    <a:pt x="110" y="112"/>
                  </a:lnTo>
                  <a:lnTo>
                    <a:pt x="106" y="108"/>
                  </a:lnTo>
                  <a:lnTo>
                    <a:pt x="96" y="102"/>
                  </a:lnTo>
                  <a:lnTo>
                    <a:pt x="84" y="93"/>
                  </a:lnTo>
                  <a:lnTo>
                    <a:pt x="71" y="83"/>
                  </a:lnTo>
                  <a:lnTo>
                    <a:pt x="58" y="70"/>
                  </a:lnTo>
                  <a:lnTo>
                    <a:pt x="49" y="59"/>
                  </a:lnTo>
                  <a:lnTo>
                    <a:pt x="42" y="47"/>
                  </a:lnTo>
                  <a:lnTo>
                    <a:pt x="42" y="37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46"/>
            <p:cNvSpPr>
              <a:spLocks/>
            </p:cNvSpPr>
            <p:nvPr/>
          </p:nvSpPr>
          <p:spPr bwMode="auto">
            <a:xfrm>
              <a:off x="4162" y="3747"/>
              <a:ext cx="65" cy="57"/>
            </a:xfrm>
            <a:custGeom>
              <a:avLst/>
              <a:gdLst>
                <a:gd name="T0" fmla="*/ 43 w 130"/>
                <a:gd name="T1" fmla="*/ 36 h 114"/>
                <a:gd name="T2" fmla="*/ 48 w 130"/>
                <a:gd name="T3" fmla="*/ 35 h 114"/>
                <a:gd name="T4" fmla="*/ 57 w 130"/>
                <a:gd name="T5" fmla="*/ 38 h 114"/>
                <a:gd name="T6" fmla="*/ 71 w 130"/>
                <a:gd name="T7" fmla="*/ 45 h 114"/>
                <a:gd name="T8" fmla="*/ 86 w 130"/>
                <a:gd name="T9" fmla="*/ 51 h 114"/>
                <a:gd name="T10" fmla="*/ 102 w 130"/>
                <a:gd name="T11" fmla="*/ 61 h 114"/>
                <a:gd name="T12" fmla="*/ 116 w 130"/>
                <a:gd name="T13" fmla="*/ 69 h 114"/>
                <a:gd name="T14" fmla="*/ 126 w 130"/>
                <a:gd name="T15" fmla="*/ 74 h 114"/>
                <a:gd name="T16" fmla="*/ 130 w 130"/>
                <a:gd name="T17" fmla="*/ 78 h 114"/>
                <a:gd name="T18" fmla="*/ 128 w 130"/>
                <a:gd name="T19" fmla="*/ 71 h 114"/>
                <a:gd name="T20" fmla="*/ 126 w 130"/>
                <a:gd name="T21" fmla="*/ 64 h 114"/>
                <a:gd name="T22" fmla="*/ 122 w 130"/>
                <a:gd name="T23" fmla="*/ 56 h 114"/>
                <a:gd name="T24" fmla="*/ 118 w 130"/>
                <a:gd name="T25" fmla="*/ 49 h 114"/>
                <a:gd name="T26" fmla="*/ 112 w 130"/>
                <a:gd name="T27" fmla="*/ 42 h 114"/>
                <a:gd name="T28" fmla="*/ 106 w 130"/>
                <a:gd name="T29" fmla="*/ 35 h 114"/>
                <a:gd name="T30" fmla="*/ 99 w 130"/>
                <a:gd name="T31" fmla="*/ 28 h 114"/>
                <a:gd name="T32" fmla="*/ 91 w 130"/>
                <a:gd name="T33" fmla="*/ 21 h 114"/>
                <a:gd name="T34" fmla="*/ 79 w 130"/>
                <a:gd name="T35" fmla="*/ 13 h 114"/>
                <a:gd name="T36" fmla="*/ 66 w 130"/>
                <a:gd name="T37" fmla="*/ 6 h 114"/>
                <a:gd name="T38" fmla="*/ 53 w 130"/>
                <a:gd name="T39" fmla="*/ 2 h 114"/>
                <a:gd name="T40" fmla="*/ 41 w 130"/>
                <a:gd name="T41" fmla="*/ 0 h 114"/>
                <a:gd name="T42" fmla="*/ 29 w 130"/>
                <a:gd name="T43" fmla="*/ 0 h 114"/>
                <a:gd name="T44" fmla="*/ 20 w 130"/>
                <a:gd name="T45" fmla="*/ 1 h 114"/>
                <a:gd name="T46" fmla="*/ 11 w 130"/>
                <a:gd name="T47" fmla="*/ 5 h 114"/>
                <a:gd name="T48" fmla="*/ 5 w 130"/>
                <a:gd name="T49" fmla="*/ 11 h 114"/>
                <a:gd name="T50" fmla="*/ 1 w 130"/>
                <a:gd name="T51" fmla="*/ 19 h 114"/>
                <a:gd name="T52" fmla="*/ 0 w 130"/>
                <a:gd name="T53" fmla="*/ 27 h 114"/>
                <a:gd name="T54" fmla="*/ 1 w 130"/>
                <a:gd name="T55" fmla="*/ 38 h 114"/>
                <a:gd name="T56" fmla="*/ 5 w 130"/>
                <a:gd name="T57" fmla="*/ 48 h 114"/>
                <a:gd name="T58" fmla="*/ 11 w 130"/>
                <a:gd name="T59" fmla="*/ 59 h 114"/>
                <a:gd name="T60" fmla="*/ 18 w 130"/>
                <a:gd name="T61" fmla="*/ 70 h 114"/>
                <a:gd name="T62" fmla="*/ 28 w 130"/>
                <a:gd name="T63" fmla="*/ 80 h 114"/>
                <a:gd name="T64" fmla="*/ 39 w 130"/>
                <a:gd name="T65" fmla="*/ 91 h 114"/>
                <a:gd name="T66" fmla="*/ 49 w 130"/>
                <a:gd name="T67" fmla="*/ 97 h 114"/>
                <a:gd name="T68" fmla="*/ 59 w 130"/>
                <a:gd name="T69" fmla="*/ 102 h 114"/>
                <a:gd name="T70" fmla="*/ 68 w 130"/>
                <a:gd name="T71" fmla="*/ 107 h 114"/>
                <a:gd name="T72" fmla="*/ 77 w 130"/>
                <a:gd name="T73" fmla="*/ 110 h 114"/>
                <a:gd name="T74" fmla="*/ 87 w 130"/>
                <a:gd name="T75" fmla="*/ 112 h 114"/>
                <a:gd name="T76" fmla="*/ 96 w 130"/>
                <a:gd name="T77" fmla="*/ 114 h 114"/>
                <a:gd name="T78" fmla="*/ 104 w 130"/>
                <a:gd name="T79" fmla="*/ 112 h 114"/>
                <a:gd name="T80" fmla="*/ 111 w 130"/>
                <a:gd name="T81" fmla="*/ 111 h 114"/>
                <a:gd name="T82" fmla="*/ 106 w 130"/>
                <a:gd name="T83" fmla="*/ 108 h 114"/>
                <a:gd name="T84" fmla="*/ 97 w 130"/>
                <a:gd name="T85" fmla="*/ 102 h 114"/>
                <a:gd name="T86" fmla="*/ 84 w 130"/>
                <a:gd name="T87" fmla="*/ 93 h 114"/>
                <a:gd name="T88" fmla="*/ 72 w 130"/>
                <a:gd name="T89" fmla="*/ 83 h 114"/>
                <a:gd name="T90" fmla="*/ 59 w 130"/>
                <a:gd name="T91" fmla="*/ 70 h 114"/>
                <a:gd name="T92" fmla="*/ 50 w 130"/>
                <a:gd name="T93" fmla="*/ 58 h 114"/>
                <a:gd name="T94" fmla="*/ 43 w 130"/>
                <a:gd name="T95" fmla="*/ 47 h 114"/>
                <a:gd name="T96" fmla="*/ 43 w 130"/>
                <a:gd name="T97" fmla="*/ 3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14">
                  <a:moveTo>
                    <a:pt x="43" y="36"/>
                  </a:moveTo>
                  <a:lnTo>
                    <a:pt x="48" y="35"/>
                  </a:lnTo>
                  <a:lnTo>
                    <a:pt x="57" y="38"/>
                  </a:lnTo>
                  <a:lnTo>
                    <a:pt x="71" y="45"/>
                  </a:lnTo>
                  <a:lnTo>
                    <a:pt x="86" y="51"/>
                  </a:lnTo>
                  <a:lnTo>
                    <a:pt x="102" y="61"/>
                  </a:lnTo>
                  <a:lnTo>
                    <a:pt x="116" y="69"/>
                  </a:lnTo>
                  <a:lnTo>
                    <a:pt x="126" y="74"/>
                  </a:lnTo>
                  <a:lnTo>
                    <a:pt x="130" y="78"/>
                  </a:lnTo>
                  <a:lnTo>
                    <a:pt x="128" y="71"/>
                  </a:lnTo>
                  <a:lnTo>
                    <a:pt x="126" y="64"/>
                  </a:lnTo>
                  <a:lnTo>
                    <a:pt x="122" y="56"/>
                  </a:lnTo>
                  <a:lnTo>
                    <a:pt x="118" y="49"/>
                  </a:lnTo>
                  <a:lnTo>
                    <a:pt x="112" y="42"/>
                  </a:lnTo>
                  <a:lnTo>
                    <a:pt x="106" y="35"/>
                  </a:lnTo>
                  <a:lnTo>
                    <a:pt x="99" y="28"/>
                  </a:lnTo>
                  <a:lnTo>
                    <a:pt x="91" y="21"/>
                  </a:lnTo>
                  <a:lnTo>
                    <a:pt x="79" y="13"/>
                  </a:lnTo>
                  <a:lnTo>
                    <a:pt x="66" y="6"/>
                  </a:lnTo>
                  <a:lnTo>
                    <a:pt x="53" y="2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20" y="1"/>
                  </a:lnTo>
                  <a:lnTo>
                    <a:pt x="11" y="5"/>
                  </a:lnTo>
                  <a:lnTo>
                    <a:pt x="5" y="11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5" y="48"/>
                  </a:lnTo>
                  <a:lnTo>
                    <a:pt x="11" y="59"/>
                  </a:lnTo>
                  <a:lnTo>
                    <a:pt x="18" y="70"/>
                  </a:lnTo>
                  <a:lnTo>
                    <a:pt x="28" y="80"/>
                  </a:lnTo>
                  <a:lnTo>
                    <a:pt x="39" y="91"/>
                  </a:lnTo>
                  <a:lnTo>
                    <a:pt x="49" y="97"/>
                  </a:lnTo>
                  <a:lnTo>
                    <a:pt x="59" y="102"/>
                  </a:lnTo>
                  <a:lnTo>
                    <a:pt x="68" y="107"/>
                  </a:lnTo>
                  <a:lnTo>
                    <a:pt x="77" y="110"/>
                  </a:lnTo>
                  <a:lnTo>
                    <a:pt x="87" y="112"/>
                  </a:lnTo>
                  <a:lnTo>
                    <a:pt x="96" y="114"/>
                  </a:lnTo>
                  <a:lnTo>
                    <a:pt x="104" y="112"/>
                  </a:lnTo>
                  <a:lnTo>
                    <a:pt x="111" y="111"/>
                  </a:lnTo>
                  <a:lnTo>
                    <a:pt x="106" y="108"/>
                  </a:lnTo>
                  <a:lnTo>
                    <a:pt x="97" y="102"/>
                  </a:lnTo>
                  <a:lnTo>
                    <a:pt x="84" y="93"/>
                  </a:lnTo>
                  <a:lnTo>
                    <a:pt x="72" y="83"/>
                  </a:lnTo>
                  <a:lnTo>
                    <a:pt x="59" y="70"/>
                  </a:lnTo>
                  <a:lnTo>
                    <a:pt x="50" y="58"/>
                  </a:lnTo>
                  <a:lnTo>
                    <a:pt x="43" y="47"/>
                  </a:lnTo>
                  <a:lnTo>
                    <a:pt x="43" y="36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47"/>
            <p:cNvSpPr>
              <a:spLocks/>
            </p:cNvSpPr>
            <p:nvPr/>
          </p:nvSpPr>
          <p:spPr bwMode="auto">
            <a:xfrm>
              <a:off x="4357" y="3653"/>
              <a:ext cx="65" cy="58"/>
            </a:xfrm>
            <a:custGeom>
              <a:avLst/>
              <a:gdLst>
                <a:gd name="T0" fmla="*/ 43 w 130"/>
                <a:gd name="T1" fmla="*/ 37 h 114"/>
                <a:gd name="T2" fmla="*/ 47 w 130"/>
                <a:gd name="T3" fmla="*/ 36 h 114"/>
                <a:gd name="T4" fmla="*/ 58 w 130"/>
                <a:gd name="T5" fmla="*/ 39 h 114"/>
                <a:gd name="T6" fmla="*/ 71 w 130"/>
                <a:gd name="T7" fmla="*/ 45 h 114"/>
                <a:gd name="T8" fmla="*/ 86 w 130"/>
                <a:gd name="T9" fmla="*/ 53 h 114"/>
                <a:gd name="T10" fmla="*/ 101 w 130"/>
                <a:gd name="T11" fmla="*/ 62 h 114"/>
                <a:gd name="T12" fmla="*/ 115 w 130"/>
                <a:gd name="T13" fmla="*/ 70 h 114"/>
                <a:gd name="T14" fmla="*/ 126 w 130"/>
                <a:gd name="T15" fmla="*/ 76 h 114"/>
                <a:gd name="T16" fmla="*/ 130 w 130"/>
                <a:gd name="T17" fmla="*/ 79 h 114"/>
                <a:gd name="T18" fmla="*/ 129 w 130"/>
                <a:gd name="T19" fmla="*/ 73 h 114"/>
                <a:gd name="T20" fmla="*/ 127 w 130"/>
                <a:gd name="T21" fmla="*/ 66 h 114"/>
                <a:gd name="T22" fmla="*/ 122 w 130"/>
                <a:gd name="T23" fmla="*/ 58 h 114"/>
                <a:gd name="T24" fmla="*/ 117 w 130"/>
                <a:gd name="T25" fmla="*/ 51 h 114"/>
                <a:gd name="T26" fmla="*/ 113 w 130"/>
                <a:gd name="T27" fmla="*/ 44 h 114"/>
                <a:gd name="T28" fmla="*/ 106 w 130"/>
                <a:gd name="T29" fmla="*/ 37 h 114"/>
                <a:gd name="T30" fmla="*/ 99 w 130"/>
                <a:gd name="T31" fmla="*/ 30 h 114"/>
                <a:gd name="T32" fmla="*/ 91 w 130"/>
                <a:gd name="T33" fmla="*/ 23 h 114"/>
                <a:gd name="T34" fmla="*/ 78 w 130"/>
                <a:gd name="T35" fmla="*/ 15 h 114"/>
                <a:gd name="T36" fmla="*/ 66 w 130"/>
                <a:gd name="T37" fmla="*/ 8 h 114"/>
                <a:gd name="T38" fmla="*/ 53 w 130"/>
                <a:gd name="T39" fmla="*/ 3 h 114"/>
                <a:gd name="T40" fmla="*/ 41 w 130"/>
                <a:gd name="T41" fmla="*/ 1 h 114"/>
                <a:gd name="T42" fmla="*/ 30 w 130"/>
                <a:gd name="T43" fmla="*/ 0 h 114"/>
                <a:gd name="T44" fmla="*/ 20 w 130"/>
                <a:gd name="T45" fmla="*/ 2 h 114"/>
                <a:gd name="T46" fmla="*/ 11 w 130"/>
                <a:gd name="T47" fmla="*/ 6 h 114"/>
                <a:gd name="T48" fmla="*/ 5 w 130"/>
                <a:gd name="T49" fmla="*/ 12 h 114"/>
                <a:gd name="T50" fmla="*/ 1 w 130"/>
                <a:gd name="T51" fmla="*/ 20 h 114"/>
                <a:gd name="T52" fmla="*/ 0 w 130"/>
                <a:gd name="T53" fmla="*/ 29 h 114"/>
                <a:gd name="T54" fmla="*/ 1 w 130"/>
                <a:gd name="T55" fmla="*/ 39 h 114"/>
                <a:gd name="T56" fmla="*/ 5 w 130"/>
                <a:gd name="T57" fmla="*/ 50 h 114"/>
                <a:gd name="T58" fmla="*/ 10 w 130"/>
                <a:gd name="T59" fmla="*/ 60 h 114"/>
                <a:gd name="T60" fmla="*/ 17 w 130"/>
                <a:gd name="T61" fmla="*/ 71 h 114"/>
                <a:gd name="T62" fmla="*/ 28 w 130"/>
                <a:gd name="T63" fmla="*/ 82 h 114"/>
                <a:gd name="T64" fmla="*/ 39 w 130"/>
                <a:gd name="T65" fmla="*/ 91 h 114"/>
                <a:gd name="T66" fmla="*/ 48 w 130"/>
                <a:gd name="T67" fmla="*/ 98 h 114"/>
                <a:gd name="T68" fmla="*/ 59 w 130"/>
                <a:gd name="T69" fmla="*/ 104 h 114"/>
                <a:gd name="T70" fmla="*/ 68 w 130"/>
                <a:gd name="T71" fmla="*/ 108 h 114"/>
                <a:gd name="T72" fmla="*/ 77 w 130"/>
                <a:gd name="T73" fmla="*/ 111 h 114"/>
                <a:gd name="T74" fmla="*/ 86 w 130"/>
                <a:gd name="T75" fmla="*/ 113 h 114"/>
                <a:gd name="T76" fmla="*/ 96 w 130"/>
                <a:gd name="T77" fmla="*/ 114 h 114"/>
                <a:gd name="T78" fmla="*/ 104 w 130"/>
                <a:gd name="T79" fmla="*/ 114 h 114"/>
                <a:gd name="T80" fmla="*/ 111 w 130"/>
                <a:gd name="T81" fmla="*/ 113 h 114"/>
                <a:gd name="T82" fmla="*/ 106 w 130"/>
                <a:gd name="T83" fmla="*/ 109 h 114"/>
                <a:gd name="T84" fmla="*/ 97 w 130"/>
                <a:gd name="T85" fmla="*/ 104 h 114"/>
                <a:gd name="T86" fmla="*/ 85 w 130"/>
                <a:gd name="T87" fmla="*/ 94 h 114"/>
                <a:gd name="T88" fmla="*/ 73 w 130"/>
                <a:gd name="T89" fmla="*/ 83 h 114"/>
                <a:gd name="T90" fmla="*/ 60 w 130"/>
                <a:gd name="T91" fmla="*/ 71 h 114"/>
                <a:gd name="T92" fmla="*/ 49 w 130"/>
                <a:gd name="T93" fmla="*/ 60 h 114"/>
                <a:gd name="T94" fmla="*/ 44 w 130"/>
                <a:gd name="T95" fmla="*/ 47 h 114"/>
                <a:gd name="T96" fmla="*/ 43 w 130"/>
                <a:gd name="T97" fmla="*/ 3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14">
                  <a:moveTo>
                    <a:pt x="43" y="37"/>
                  </a:moveTo>
                  <a:lnTo>
                    <a:pt x="47" y="36"/>
                  </a:lnTo>
                  <a:lnTo>
                    <a:pt x="58" y="39"/>
                  </a:lnTo>
                  <a:lnTo>
                    <a:pt x="71" y="45"/>
                  </a:lnTo>
                  <a:lnTo>
                    <a:pt x="86" y="53"/>
                  </a:lnTo>
                  <a:lnTo>
                    <a:pt x="101" y="62"/>
                  </a:lnTo>
                  <a:lnTo>
                    <a:pt x="115" y="70"/>
                  </a:lnTo>
                  <a:lnTo>
                    <a:pt x="126" y="76"/>
                  </a:lnTo>
                  <a:lnTo>
                    <a:pt x="130" y="79"/>
                  </a:lnTo>
                  <a:lnTo>
                    <a:pt x="129" y="73"/>
                  </a:lnTo>
                  <a:lnTo>
                    <a:pt x="127" y="66"/>
                  </a:lnTo>
                  <a:lnTo>
                    <a:pt x="122" y="58"/>
                  </a:lnTo>
                  <a:lnTo>
                    <a:pt x="117" y="51"/>
                  </a:lnTo>
                  <a:lnTo>
                    <a:pt x="113" y="44"/>
                  </a:lnTo>
                  <a:lnTo>
                    <a:pt x="106" y="37"/>
                  </a:lnTo>
                  <a:lnTo>
                    <a:pt x="99" y="30"/>
                  </a:lnTo>
                  <a:lnTo>
                    <a:pt x="91" y="23"/>
                  </a:lnTo>
                  <a:lnTo>
                    <a:pt x="78" y="15"/>
                  </a:lnTo>
                  <a:lnTo>
                    <a:pt x="66" y="8"/>
                  </a:lnTo>
                  <a:lnTo>
                    <a:pt x="53" y="3"/>
                  </a:lnTo>
                  <a:lnTo>
                    <a:pt x="41" y="1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1" y="6"/>
                  </a:lnTo>
                  <a:lnTo>
                    <a:pt x="5" y="12"/>
                  </a:lnTo>
                  <a:lnTo>
                    <a:pt x="1" y="20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5" y="50"/>
                  </a:lnTo>
                  <a:lnTo>
                    <a:pt x="10" y="60"/>
                  </a:lnTo>
                  <a:lnTo>
                    <a:pt x="17" y="71"/>
                  </a:lnTo>
                  <a:lnTo>
                    <a:pt x="28" y="82"/>
                  </a:lnTo>
                  <a:lnTo>
                    <a:pt x="39" y="91"/>
                  </a:lnTo>
                  <a:lnTo>
                    <a:pt x="48" y="98"/>
                  </a:lnTo>
                  <a:lnTo>
                    <a:pt x="59" y="104"/>
                  </a:lnTo>
                  <a:lnTo>
                    <a:pt x="68" y="108"/>
                  </a:lnTo>
                  <a:lnTo>
                    <a:pt x="77" y="111"/>
                  </a:lnTo>
                  <a:lnTo>
                    <a:pt x="86" y="113"/>
                  </a:lnTo>
                  <a:lnTo>
                    <a:pt x="96" y="114"/>
                  </a:lnTo>
                  <a:lnTo>
                    <a:pt x="104" y="114"/>
                  </a:lnTo>
                  <a:lnTo>
                    <a:pt x="111" y="113"/>
                  </a:lnTo>
                  <a:lnTo>
                    <a:pt x="106" y="109"/>
                  </a:lnTo>
                  <a:lnTo>
                    <a:pt x="97" y="104"/>
                  </a:lnTo>
                  <a:lnTo>
                    <a:pt x="85" y="94"/>
                  </a:lnTo>
                  <a:lnTo>
                    <a:pt x="73" y="83"/>
                  </a:lnTo>
                  <a:lnTo>
                    <a:pt x="60" y="71"/>
                  </a:lnTo>
                  <a:lnTo>
                    <a:pt x="49" y="60"/>
                  </a:lnTo>
                  <a:lnTo>
                    <a:pt x="44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48"/>
            <p:cNvSpPr>
              <a:spLocks/>
            </p:cNvSpPr>
            <p:nvPr/>
          </p:nvSpPr>
          <p:spPr bwMode="auto">
            <a:xfrm>
              <a:off x="4325" y="3713"/>
              <a:ext cx="65" cy="57"/>
            </a:xfrm>
            <a:custGeom>
              <a:avLst/>
              <a:gdLst>
                <a:gd name="T0" fmla="*/ 42 w 130"/>
                <a:gd name="T1" fmla="*/ 37 h 114"/>
                <a:gd name="T2" fmla="*/ 47 w 130"/>
                <a:gd name="T3" fmla="*/ 35 h 114"/>
                <a:gd name="T4" fmla="*/ 57 w 130"/>
                <a:gd name="T5" fmla="*/ 39 h 114"/>
                <a:gd name="T6" fmla="*/ 71 w 130"/>
                <a:gd name="T7" fmla="*/ 45 h 114"/>
                <a:gd name="T8" fmla="*/ 86 w 130"/>
                <a:gd name="T9" fmla="*/ 53 h 114"/>
                <a:gd name="T10" fmla="*/ 101 w 130"/>
                <a:gd name="T11" fmla="*/ 61 h 114"/>
                <a:gd name="T12" fmla="*/ 115 w 130"/>
                <a:gd name="T13" fmla="*/ 69 h 114"/>
                <a:gd name="T14" fmla="*/ 125 w 130"/>
                <a:gd name="T15" fmla="*/ 76 h 114"/>
                <a:gd name="T16" fmla="*/ 130 w 130"/>
                <a:gd name="T17" fmla="*/ 78 h 114"/>
                <a:gd name="T18" fmla="*/ 127 w 130"/>
                <a:gd name="T19" fmla="*/ 71 h 114"/>
                <a:gd name="T20" fmla="*/ 125 w 130"/>
                <a:gd name="T21" fmla="*/ 64 h 114"/>
                <a:gd name="T22" fmla="*/ 122 w 130"/>
                <a:gd name="T23" fmla="*/ 57 h 114"/>
                <a:gd name="T24" fmla="*/ 117 w 130"/>
                <a:gd name="T25" fmla="*/ 50 h 114"/>
                <a:gd name="T26" fmla="*/ 111 w 130"/>
                <a:gd name="T27" fmla="*/ 42 h 114"/>
                <a:gd name="T28" fmla="*/ 106 w 130"/>
                <a:gd name="T29" fmla="*/ 35 h 114"/>
                <a:gd name="T30" fmla="*/ 99 w 130"/>
                <a:gd name="T31" fmla="*/ 29 h 114"/>
                <a:gd name="T32" fmla="*/ 91 w 130"/>
                <a:gd name="T33" fmla="*/ 23 h 114"/>
                <a:gd name="T34" fmla="*/ 78 w 130"/>
                <a:gd name="T35" fmla="*/ 15 h 114"/>
                <a:gd name="T36" fmla="*/ 65 w 130"/>
                <a:gd name="T37" fmla="*/ 8 h 114"/>
                <a:gd name="T38" fmla="*/ 53 w 130"/>
                <a:gd name="T39" fmla="*/ 3 h 114"/>
                <a:gd name="T40" fmla="*/ 40 w 130"/>
                <a:gd name="T41" fmla="*/ 1 h 114"/>
                <a:gd name="T42" fmla="*/ 28 w 130"/>
                <a:gd name="T43" fmla="*/ 0 h 114"/>
                <a:gd name="T44" fmla="*/ 19 w 130"/>
                <a:gd name="T45" fmla="*/ 2 h 114"/>
                <a:gd name="T46" fmla="*/ 10 w 130"/>
                <a:gd name="T47" fmla="*/ 6 h 114"/>
                <a:gd name="T48" fmla="*/ 4 w 130"/>
                <a:gd name="T49" fmla="*/ 11 h 114"/>
                <a:gd name="T50" fmla="*/ 1 w 130"/>
                <a:gd name="T51" fmla="*/ 19 h 114"/>
                <a:gd name="T52" fmla="*/ 0 w 130"/>
                <a:gd name="T53" fmla="*/ 27 h 114"/>
                <a:gd name="T54" fmla="*/ 1 w 130"/>
                <a:gd name="T55" fmla="*/ 38 h 114"/>
                <a:gd name="T56" fmla="*/ 4 w 130"/>
                <a:gd name="T57" fmla="*/ 48 h 114"/>
                <a:gd name="T58" fmla="*/ 10 w 130"/>
                <a:gd name="T59" fmla="*/ 60 h 114"/>
                <a:gd name="T60" fmla="*/ 17 w 130"/>
                <a:gd name="T61" fmla="*/ 70 h 114"/>
                <a:gd name="T62" fmla="*/ 27 w 130"/>
                <a:gd name="T63" fmla="*/ 80 h 114"/>
                <a:gd name="T64" fmla="*/ 39 w 130"/>
                <a:gd name="T65" fmla="*/ 91 h 114"/>
                <a:gd name="T66" fmla="*/ 48 w 130"/>
                <a:gd name="T67" fmla="*/ 98 h 114"/>
                <a:gd name="T68" fmla="*/ 58 w 130"/>
                <a:gd name="T69" fmla="*/ 103 h 114"/>
                <a:gd name="T70" fmla="*/ 68 w 130"/>
                <a:gd name="T71" fmla="*/ 108 h 114"/>
                <a:gd name="T72" fmla="*/ 77 w 130"/>
                <a:gd name="T73" fmla="*/ 110 h 114"/>
                <a:gd name="T74" fmla="*/ 86 w 130"/>
                <a:gd name="T75" fmla="*/ 113 h 114"/>
                <a:gd name="T76" fmla="*/ 95 w 130"/>
                <a:gd name="T77" fmla="*/ 114 h 114"/>
                <a:gd name="T78" fmla="*/ 103 w 130"/>
                <a:gd name="T79" fmla="*/ 114 h 114"/>
                <a:gd name="T80" fmla="*/ 110 w 130"/>
                <a:gd name="T81" fmla="*/ 113 h 114"/>
                <a:gd name="T82" fmla="*/ 106 w 130"/>
                <a:gd name="T83" fmla="*/ 109 h 114"/>
                <a:gd name="T84" fmla="*/ 96 w 130"/>
                <a:gd name="T85" fmla="*/ 102 h 114"/>
                <a:gd name="T86" fmla="*/ 84 w 130"/>
                <a:gd name="T87" fmla="*/ 93 h 114"/>
                <a:gd name="T88" fmla="*/ 71 w 130"/>
                <a:gd name="T89" fmla="*/ 83 h 114"/>
                <a:gd name="T90" fmla="*/ 58 w 130"/>
                <a:gd name="T91" fmla="*/ 70 h 114"/>
                <a:gd name="T92" fmla="*/ 49 w 130"/>
                <a:gd name="T93" fmla="*/ 59 h 114"/>
                <a:gd name="T94" fmla="*/ 42 w 130"/>
                <a:gd name="T95" fmla="*/ 47 h 114"/>
                <a:gd name="T96" fmla="*/ 42 w 130"/>
                <a:gd name="T97" fmla="*/ 3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14">
                  <a:moveTo>
                    <a:pt x="42" y="37"/>
                  </a:moveTo>
                  <a:lnTo>
                    <a:pt x="47" y="35"/>
                  </a:lnTo>
                  <a:lnTo>
                    <a:pt x="57" y="39"/>
                  </a:lnTo>
                  <a:lnTo>
                    <a:pt x="71" y="45"/>
                  </a:lnTo>
                  <a:lnTo>
                    <a:pt x="86" y="53"/>
                  </a:lnTo>
                  <a:lnTo>
                    <a:pt x="101" y="61"/>
                  </a:lnTo>
                  <a:lnTo>
                    <a:pt x="115" y="69"/>
                  </a:lnTo>
                  <a:lnTo>
                    <a:pt x="125" y="76"/>
                  </a:lnTo>
                  <a:lnTo>
                    <a:pt x="130" y="78"/>
                  </a:lnTo>
                  <a:lnTo>
                    <a:pt x="127" y="71"/>
                  </a:lnTo>
                  <a:lnTo>
                    <a:pt x="125" y="64"/>
                  </a:lnTo>
                  <a:lnTo>
                    <a:pt x="122" y="57"/>
                  </a:lnTo>
                  <a:lnTo>
                    <a:pt x="117" y="50"/>
                  </a:lnTo>
                  <a:lnTo>
                    <a:pt x="111" y="42"/>
                  </a:lnTo>
                  <a:lnTo>
                    <a:pt x="106" y="35"/>
                  </a:lnTo>
                  <a:lnTo>
                    <a:pt x="99" y="29"/>
                  </a:lnTo>
                  <a:lnTo>
                    <a:pt x="91" y="23"/>
                  </a:lnTo>
                  <a:lnTo>
                    <a:pt x="78" y="15"/>
                  </a:lnTo>
                  <a:lnTo>
                    <a:pt x="65" y="8"/>
                  </a:lnTo>
                  <a:lnTo>
                    <a:pt x="53" y="3"/>
                  </a:lnTo>
                  <a:lnTo>
                    <a:pt x="40" y="1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0" y="6"/>
                  </a:lnTo>
                  <a:lnTo>
                    <a:pt x="4" y="11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4" y="48"/>
                  </a:lnTo>
                  <a:lnTo>
                    <a:pt x="10" y="60"/>
                  </a:lnTo>
                  <a:lnTo>
                    <a:pt x="17" y="70"/>
                  </a:lnTo>
                  <a:lnTo>
                    <a:pt x="27" y="80"/>
                  </a:lnTo>
                  <a:lnTo>
                    <a:pt x="39" y="91"/>
                  </a:lnTo>
                  <a:lnTo>
                    <a:pt x="48" y="98"/>
                  </a:lnTo>
                  <a:lnTo>
                    <a:pt x="58" y="103"/>
                  </a:lnTo>
                  <a:lnTo>
                    <a:pt x="68" y="108"/>
                  </a:lnTo>
                  <a:lnTo>
                    <a:pt x="77" y="110"/>
                  </a:lnTo>
                  <a:lnTo>
                    <a:pt x="86" y="113"/>
                  </a:lnTo>
                  <a:lnTo>
                    <a:pt x="95" y="114"/>
                  </a:lnTo>
                  <a:lnTo>
                    <a:pt x="103" y="114"/>
                  </a:lnTo>
                  <a:lnTo>
                    <a:pt x="110" y="113"/>
                  </a:lnTo>
                  <a:lnTo>
                    <a:pt x="106" y="109"/>
                  </a:lnTo>
                  <a:lnTo>
                    <a:pt x="96" y="102"/>
                  </a:lnTo>
                  <a:lnTo>
                    <a:pt x="84" y="93"/>
                  </a:lnTo>
                  <a:lnTo>
                    <a:pt x="71" y="83"/>
                  </a:lnTo>
                  <a:lnTo>
                    <a:pt x="58" y="70"/>
                  </a:lnTo>
                  <a:lnTo>
                    <a:pt x="49" y="59"/>
                  </a:lnTo>
                  <a:lnTo>
                    <a:pt x="42" y="47"/>
                  </a:lnTo>
                  <a:lnTo>
                    <a:pt x="42" y="37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49"/>
            <p:cNvSpPr>
              <a:spLocks/>
            </p:cNvSpPr>
            <p:nvPr/>
          </p:nvSpPr>
          <p:spPr bwMode="auto">
            <a:xfrm>
              <a:off x="4294" y="3773"/>
              <a:ext cx="65" cy="57"/>
            </a:xfrm>
            <a:custGeom>
              <a:avLst/>
              <a:gdLst>
                <a:gd name="T0" fmla="*/ 43 w 130"/>
                <a:gd name="T1" fmla="*/ 36 h 114"/>
                <a:gd name="T2" fmla="*/ 47 w 130"/>
                <a:gd name="T3" fmla="*/ 35 h 114"/>
                <a:gd name="T4" fmla="*/ 57 w 130"/>
                <a:gd name="T5" fmla="*/ 38 h 114"/>
                <a:gd name="T6" fmla="*/ 70 w 130"/>
                <a:gd name="T7" fmla="*/ 44 h 114"/>
                <a:gd name="T8" fmla="*/ 85 w 130"/>
                <a:gd name="T9" fmla="*/ 51 h 114"/>
                <a:gd name="T10" fmla="*/ 102 w 130"/>
                <a:gd name="T11" fmla="*/ 61 h 114"/>
                <a:gd name="T12" fmla="*/ 115 w 130"/>
                <a:gd name="T13" fmla="*/ 69 h 114"/>
                <a:gd name="T14" fmla="*/ 126 w 130"/>
                <a:gd name="T15" fmla="*/ 74 h 114"/>
                <a:gd name="T16" fmla="*/ 130 w 130"/>
                <a:gd name="T17" fmla="*/ 78 h 114"/>
                <a:gd name="T18" fmla="*/ 128 w 130"/>
                <a:gd name="T19" fmla="*/ 71 h 114"/>
                <a:gd name="T20" fmla="*/ 126 w 130"/>
                <a:gd name="T21" fmla="*/ 64 h 114"/>
                <a:gd name="T22" fmla="*/ 122 w 130"/>
                <a:gd name="T23" fmla="*/ 57 h 114"/>
                <a:gd name="T24" fmla="*/ 118 w 130"/>
                <a:gd name="T25" fmla="*/ 50 h 114"/>
                <a:gd name="T26" fmla="*/ 112 w 130"/>
                <a:gd name="T27" fmla="*/ 42 h 114"/>
                <a:gd name="T28" fmla="*/ 106 w 130"/>
                <a:gd name="T29" fmla="*/ 35 h 114"/>
                <a:gd name="T30" fmla="*/ 99 w 130"/>
                <a:gd name="T31" fmla="*/ 28 h 114"/>
                <a:gd name="T32" fmla="*/ 91 w 130"/>
                <a:gd name="T33" fmla="*/ 23 h 114"/>
                <a:gd name="T34" fmla="*/ 79 w 130"/>
                <a:gd name="T35" fmla="*/ 15 h 114"/>
                <a:gd name="T36" fmla="*/ 66 w 130"/>
                <a:gd name="T37" fmla="*/ 8 h 114"/>
                <a:gd name="T38" fmla="*/ 53 w 130"/>
                <a:gd name="T39" fmla="*/ 3 h 114"/>
                <a:gd name="T40" fmla="*/ 41 w 130"/>
                <a:gd name="T41" fmla="*/ 1 h 114"/>
                <a:gd name="T42" fmla="*/ 29 w 130"/>
                <a:gd name="T43" fmla="*/ 0 h 114"/>
                <a:gd name="T44" fmla="*/ 20 w 130"/>
                <a:gd name="T45" fmla="*/ 2 h 114"/>
                <a:gd name="T46" fmla="*/ 11 w 130"/>
                <a:gd name="T47" fmla="*/ 5 h 114"/>
                <a:gd name="T48" fmla="*/ 5 w 130"/>
                <a:gd name="T49" fmla="*/ 11 h 114"/>
                <a:gd name="T50" fmla="*/ 1 w 130"/>
                <a:gd name="T51" fmla="*/ 19 h 114"/>
                <a:gd name="T52" fmla="*/ 0 w 130"/>
                <a:gd name="T53" fmla="*/ 27 h 114"/>
                <a:gd name="T54" fmla="*/ 1 w 130"/>
                <a:gd name="T55" fmla="*/ 38 h 114"/>
                <a:gd name="T56" fmla="*/ 5 w 130"/>
                <a:gd name="T57" fmla="*/ 48 h 114"/>
                <a:gd name="T58" fmla="*/ 11 w 130"/>
                <a:gd name="T59" fmla="*/ 59 h 114"/>
                <a:gd name="T60" fmla="*/ 17 w 130"/>
                <a:gd name="T61" fmla="*/ 70 h 114"/>
                <a:gd name="T62" fmla="*/ 28 w 130"/>
                <a:gd name="T63" fmla="*/ 80 h 114"/>
                <a:gd name="T64" fmla="*/ 39 w 130"/>
                <a:gd name="T65" fmla="*/ 91 h 114"/>
                <a:gd name="T66" fmla="*/ 49 w 130"/>
                <a:gd name="T67" fmla="*/ 97 h 114"/>
                <a:gd name="T68" fmla="*/ 59 w 130"/>
                <a:gd name="T69" fmla="*/ 103 h 114"/>
                <a:gd name="T70" fmla="*/ 68 w 130"/>
                <a:gd name="T71" fmla="*/ 107 h 114"/>
                <a:gd name="T72" fmla="*/ 77 w 130"/>
                <a:gd name="T73" fmla="*/ 110 h 114"/>
                <a:gd name="T74" fmla="*/ 87 w 130"/>
                <a:gd name="T75" fmla="*/ 112 h 114"/>
                <a:gd name="T76" fmla="*/ 96 w 130"/>
                <a:gd name="T77" fmla="*/ 114 h 114"/>
                <a:gd name="T78" fmla="*/ 104 w 130"/>
                <a:gd name="T79" fmla="*/ 112 h 114"/>
                <a:gd name="T80" fmla="*/ 111 w 130"/>
                <a:gd name="T81" fmla="*/ 111 h 114"/>
                <a:gd name="T82" fmla="*/ 106 w 130"/>
                <a:gd name="T83" fmla="*/ 108 h 114"/>
                <a:gd name="T84" fmla="*/ 97 w 130"/>
                <a:gd name="T85" fmla="*/ 102 h 114"/>
                <a:gd name="T86" fmla="*/ 84 w 130"/>
                <a:gd name="T87" fmla="*/ 93 h 114"/>
                <a:gd name="T88" fmla="*/ 72 w 130"/>
                <a:gd name="T89" fmla="*/ 83 h 114"/>
                <a:gd name="T90" fmla="*/ 59 w 130"/>
                <a:gd name="T91" fmla="*/ 70 h 114"/>
                <a:gd name="T92" fmla="*/ 50 w 130"/>
                <a:gd name="T93" fmla="*/ 58 h 114"/>
                <a:gd name="T94" fmla="*/ 43 w 130"/>
                <a:gd name="T95" fmla="*/ 47 h 114"/>
                <a:gd name="T96" fmla="*/ 43 w 130"/>
                <a:gd name="T97" fmla="*/ 3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14">
                  <a:moveTo>
                    <a:pt x="43" y="36"/>
                  </a:moveTo>
                  <a:lnTo>
                    <a:pt x="47" y="35"/>
                  </a:lnTo>
                  <a:lnTo>
                    <a:pt x="57" y="38"/>
                  </a:lnTo>
                  <a:lnTo>
                    <a:pt x="70" y="44"/>
                  </a:lnTo>
                  <a:lnTo>
                    <a:pt x="85" y="51"/>
                  </a:lnTo>
                  <a:lnTo>
                    <a:pt x="102" y="61"/>
                  </a:lnTo>
                  <a:lnTo>
                    <a:pt x="115" y="69"/>
                  </a:lnTo>
                  <a:lnTo>
                    <a:pt x="126" y="74"/>
                  </a:lnTo>
                  <a:lnTo>
                    <a:pt x="130" y="78"/>
                  </a:lnTo>
                  <a:lnTo>
                    <a:pt x="128" y="71"/>
                  </a:lnTo>
                  <a:lnTo>
                    <a:pt x="126" y="64"/>
                  </a:lnTo>
                  <a:lnTo>
                    <a:pt x="122" y="57"/>
                  </a:lnTo>
                  <a:lnTo>
                    <a:pt x="118" y="50"/>
                  </a:lnTo>
                  <a:lnTo>
                    <a:pt x="112" y="42"/>
                  </a:lnTo>
                  <a:lnTo>
                    <a:pt x="106" y="35"/>
                  </a:lnTo>
                  <a:lnTo>
                    <a:pt x="99" y="28"/>
                  </a:lnTo>
                  <a:lnTo>
                    <a:pt x="91" y="23"/>
                  </a:lnTo>
                  <a:lnTo>
                    <a:pt x="79" y="15"/>
                  </a:lnTo>
                  <a:lnTo>
                    <a:pt x="66" y="8"/>
                  </a:lnTo>
                  <a:lnTo>
                    <a:pt x="53" y="3"/>
                  </a:lnTo>
                  <a:lnTo>
                    <a:pt x="41" y="1"/>
                  </a:lnTo>
                  <a:lnTo>
                    <a:pt x="29" y="0"/>
                  </a:lnTo>
                  <a:lnTo>
                    <a:pt x="20" y="2"/>
                  </a:lnTo>
                  <a:lnTo>
                    <a:pt x="11" y="5"/>
                  </a:lnTo>
                  <a:lnTo>
                    <a:pt x="5" y="11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5" y="48"/>
                  </a:lnTo>
                  <a:lnTo>
                    <a:pt x="11" y="59"/>
                  </a:lnTo>
                  <a:lnTo>
                    <a:pt x="17" y="70"/>
                  </a:lnTo>
                  <a:lnTo>
                    <a:pt x="28" y="80"/>
                  </a:lnTo>
                  <a:lnTo>
                    <a:pt x="39" y="91"/>
                  </a:lnTo>
                  <a:lnTo>
                    <a:pt x="49" y="97"/>
                  </a:lnTo>
                  <a:lnTo>
                    <a:pt x="59" y="103"/>
                  </a:lnTo>
                  <a:lnTo>
                    <a:pt x="68" y="107"/>
                  </a:lnTo>
                  <a:lnTo>
                    <a:pt x="77" y="110"/>
                  </a:lnTo>
                  <a:lnTo>
                    <a:pt x="87" y="112"/>
                  </a:lnTo>
                  <a:lnTo>
                    <a:pt x="96" y="114"/>
                  </a:lnTo>
                  <a:lnTo>
                    <a:pt x="104" y="112"/>
                  </a:lnTo>
                  <a:lnTo>
                    <a:pt x="111" y="111"/>
                  </a:lnTo>
                  <a:lnTo>
                    <a:pt x="106" y="108"/>
                  </a:lnTo>
                  <a:lnTo>
                    <a:pt x="97" y="102"/>
                  </a:lnTo>
                  <a:lnTo>
                    <a:pt x="84" y="93"/>
                  </a:lnTo>
                  <a:lnTo>
                    <a:pt x="72" y="83"/>
                  </a:lnTo>
                  <a:lnTo>
                    <a:pt x="59" y="70"/>
                  </a:lnTo>
                  <a:lnTo>
                    <a:pt x="50" y="58"/>
                  </a:lnTo>
                  <a:lnTo>
                    <a:pt x="43" y="47"/>
                  </a:lnTo>
                  <a:lnTo>
                    <a:pt x="43" y="36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50"/>
            <p:cNvSpPr>
              <a:spLocks/>
            </p:cNvSpPr>
            <p:nvPr/>
          </p:nvSpPr>
          <p:spPr bwMode="auto">
            <a:xfrm>
              <a:off x="4261" y="3833"/>
              <a:ext cx="66" cy="57"/>
            </a:xfrm>
            <a:custGeom>
              <a:avLst/>
              <a:gdLst>
                <a:gd name="T0" fmla="*/ 43 w 131"/>
                <a:gd name="T1" fmla="*/ 37 h 114"/>
                <a:gd name="T2" fmla="*/ 48 w 131"/>
                <a:gd name="T3" fmla="*/ 36 h 114"/>
                <a:gd name="T4" fmla="*/ 57 w 131"/>
                <a:gd name="T5" fmla="*/ 38 h 114"/>
                <a:gd name="T6" fmla="*/ 71 w 131"/>
                <a:gd name="T7" fmla="*/ 45 h 114"/>
                <a:gd name="T8" fmla="*/ 86 w 131"/>
                <a:gd name="T9" fmla="*/ 52 h 114"/>
                <a:gd name="T10" fmla="*/ 102 w 131"/>
                <a:gd name="T11" fmla="*/ 61 h 114"/>
                <a:gd name="T12" fmla="*/ 116 w 131"/>
                <a:gd name="T13" fmla="*/ 69 h 114"/>
                <a:gd name="T14" fmla="*/ 126 w 131"/>
                <a:gd name="T15" fmla="*/ 75 h 114"/>
                <a:gd name="T16" fmla="*/ 131 w 131"/>
                <a:gd name="T17" fmla="*/ 79 h 114"/>
                <a:gd name="T18" fmla="*/ 129 w 131"/>
                <a:gd name="T19" fmla="*/ 72 h 114"/>
                <a:gd name="T20" fmla="*/ 126 w 131"/>
                <a:gd name="T21" fmla="*/ 65 h 114"/>
                <a:gd name="T22" fmla="*/ 123 w 131"/>
                <a:gd name="T23" fmla="*/ 58 h 114"/>
                <a:gd name="T24" fmla="*/ 118 w 131"/>
                <a:gd name="T25" fmla="*/ 51 h 114"/>
                <a:gd name="T26" fmla="*/ 113 w 131"/>
                <a:gd name="T27" fmla="*/ 43 h 114"/>
                <a:gd name="T28" fmla="*/ 107 w 131"/>
                <a:gd name="T29" fmla="*/ 36 h 114"/>
                <a:gd name="T30" fmla="*/ 100 w 131"/>
                <a:gd name="T31" fmla="*/ 29 h 114"/>
                <a:gd name="T32" fmla="*/ 92 w 131"/>
                <a:gd name="T33" fmla="*/ 23 h 114"/>
                <a:gd name="T34" fmla="*/ 79 w 131"/>
                <a:gd name="T35" fmla="*/ 15 h 114"/>
                <a:gd name="T36" fmla="*/ 66 w 131"/>
                <a:gd name="T37" fmla="*/ 8 h 114"/>
                <a:gd name="T38" fmla="*/ 54 w 131"/>
                <a:gd name="T39" fmla="*/ 4 h 114"/>
                <a:gd name="T40" fmla="*/ 41 w 131"/>
                <a:gd name="T41" fmla="*/ 0 h 114"/>
                <a:gd name="T42" fmla="*/ 30 w 131"/>
                <a:gd name="T43" fmla="*/ 0 h 114"/>
                <a:gd name="T44" fmla="*/ 20 w 131"/>
                <a:gd name="T45" fmla="*/ 2 h 114"/>
                <a:gd name="T46" fmla="*/ 11 w 131"/>
                <a:gd name="T47" fmla="*/ 6 h 114"/>
                <a:gd name="T48" fmla="*/ 5 w 131"/>
                <a:gd name="T49" fmla="*/ 12 h 114"/>
                <a:gd name="T50" fmla="*/ 1 w 131"/>
                <a:gd name="T51" fmla="*/ 20 h 114"/>
                <a:gd name="T52" fmla="*/ 0 w 131"/>
                <a:gd name="T53" fmla="*/ 28 h 114"/>
                <a:gd name="T54" fmla="*/ 1 w 131"/>
                <a:gd name="T55" fmla="*/ 38 h 114"/>
                <a:gd name="T56" fmla="*/ 4 w 131"/>
                <a:gd name="T57" fmla="*/ 49 h 114"/>
                <a:gd name="T58" fmla="*/ 10 w 131"/>
                <a:gd name="T59" fmla="*/ 60 h 114"/>
                <a:gd name="T60" fmla="*/ 18 w 131"/>
                <a:gd name="T61" fmla="*/ 71 h 114"/>
                <a:gd name="T62" fmla="*/ 28 w 131"/>
                <a:gd name="T63" fmla="*/ 81 h 114"/>
                <a:gd name="T64" fmla="*/ 40 w 131"/>
                <a:gd name="T65" fmla="*/ 91 h 114"/>
                <a:gd name="T66" fmla="*/ 49 w 131"/>
                <a:gd name="T67" fmla="*/ 98 h 114"/>
                <a:gd name="T68" fmla="*/ 60 w 131"/>
                <a:gd name="T69" fmla="*/ 103 h 114"/>
                <a:gd name="T70" fmla="*/ 69 w 131"/>
                <a:gd name="T71" fmla="*/ 107 h 114"/>
                <a:gd name="T72" fmla="*/ 78 w 131"/>
                <a:gd name="T73" fmla="*/ 111 h 114"/>
                <a:gd name="T74" fmla="*/ 87 w 131"/>
                <a:gd name="T75" fmla="*/ 113 h 114"/>
                <a:gd name="T76" fmla="*/ 96 w 131"/>
                <a:gd name="T77" fmla="*/ 114 h 114"/>
                <a:gd name="T78" fmla="*/ 105 w 131"/>
                <a:gd name="T79" fmla="*/ 113 h 114"/>
                <a:gd name="T80" fmla="*/ 111 w 131"/>
                <a:gd name="T81" fmla="*/ 112 h 114"/>
                <a:gd name="T82" fmla="*/ 107 w 131"/>
                <a:gd name="T83" fmla="*/ 109 h 114"/>
                <a:gd name="T84" fmla="*/ 98 w 131"/>
                <a:gd name="T85" fmla="*/ 103 h 114"/>
                <a:gd name="T86" fmla="*/ 85 w 131"/>
                <a:gd name="T87" fmla="*/ 94 h 114"/>
                <a:gd name="T88" fmla="*/ 72 w 131"/>
                <a:gd name="T89" fmla="*/ 83 h 114"/>
                <a:gd name="T90" fmla="*/ 60 w 131"/>
                <a:gd name="T91" fmla="*/ 71 h 114"/>
                <a:gd name="T92" fmla="*/ 50 w 131"/>
                <a:gd name="T93" fmla="*/ 59 h 114"/>
                <a:gd name="T94" fmla="*/ 43 w 131"/>
                <a:gd name="T95" fmla="*/ 48 h 114"/>
                <a:gd name="T96" fmla="*/ 43 w 131"/>
                <a:gd name="T97" fmla="*/ 3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14">
                  <a:moveTo>
                    <a:pt x="43" y="37"/>
                  </a:moveTo>
                  <a:lnTo>
                    <a:pt x="48" y="36"/>
                  </a:lnTo>
                  <a:lnTo>
                    <a:pt x="57" y="38"/>
                  </a:lnTo>
                  <a:lnTo>
                    <a:pt x="71" y="45"/>
                  </a:lnTo>
                  <a:lnTo>
                    <a:pt x="86" y="52"/>
                  </a:lnTo>
                  <a:lnTo>
                    <a:pt x="102" y="61"/>
                  </a:lnTo>
                  <a:lnTo>
                    <a:pt x="116" y="69"/>
                  </a:lnTo>
                  <a:lnTo>
                    <a:pt x="126" y="75"/>
                  </a:lnTo>
                  <a:lnTo>
                    <a:pt x="131" y="79"/>
                  </a:lnTo>
                  <a:lnTo>
                    <a:pt x="129" y="72"/>
                  </a:lnTo>
                  <a:lnTo>
                    <a:pt x="126" y="65"/>
                  </a:lnTo>
                  <a:lnTo>
                    <a:pt x="123" y="58"/>
                  </a:lnTo>
                  <a:lnTo>
                    <a:pt x="118" y="51"/>
                  </a:lnTo>
                  <a:lnTo>
                    <a:pt x="113" y="43"/>
                  </a:lnTo>
                  <a:lnTo>
                    <a:pt x="107" y="36"/>
                  </a:lnTo>
                  <a:lnTo>
                    <a:pt x="100" y="29"/>
                  </a:lnTo>
                  <a:lnTo>
                    <a:pt x="92" y="23"/>
                  </a:lnTo>
                  <a:lnTo>
                    <a:pt x="79" y="15"/>
                  </a:lnTo>
                  <a:lnTo>
                    <a:pt x="66" y="8"/>
                  </a:lnTo>
                  <a:lnTo>
                    <a:pt x="54" y="4"/>
                  </a:lnTo>
                  <a:lnTo>
                    <a:pt x="41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1" y="6"/>
                  </a:lnTo>
                  <a:lnTo>
                    <a:pt x="5" y="12"/>
                  </a:lnTo>
                  <a:lnTo>
                    <a:pt x="1" y="20"/>
                  </a:lnTo>
                  <a:lnTo>
                    <a:pt x="0" y="28"/>
                  </a:lnTo>
                  <a:lnTo>
                    <a:pt x="1" y="38"/>
                  </a:lnTo>
                  <a:lnTo>
                    <a:pt x="4" y="49"/>
                  </a:lnTo>
                  <a:lnTo>
                    <a:pt x="10" y="60"/>
                  </a:lnTo>
                  <a:lnTo>
                    <a:pt x="18" y="71"/>
                  </a:lnTo>
                  <a:lnTo>
                    <a:pt x="28" y="81"/>
                  </a:lnTo>
                  <a:lnTo>
                    <a:pt x="40" y="91"/>
                  </a:lnTo>
                  <a:lnTo>
                    <a:pt x="49" y="98"/>
                  </a:lnTo>
                  <a:lnTo>
                    <a:pt x="60" y="103"/>
                  </a:lnTo>
                  <a:lnTo>
                    <a:pt x="69" y="107"/>
                  </a:lnTo>
                  <a:lnTo>
                    <a:pt x="78" y="111"/>
                  </a:lnTo>
                  <a:lnTo>
                    <a:pt x="87" y="113"/>
                  </a:lnTo>
                  <a:lnTo>
                    <a:pt x="96" y="114"/>
                  </a:lnTo>
                  <a:lnTo>
                    <a:pt x="105" y="113"/>
                  </a:lnTo>
                  <a:lnTo>
                    <a:pt x="111" y="112"/>
                  </a:lnTo>
                  <a:lnTo>
                    <a:pt x="107" y="109"/>
                  </a:lnTo>
                  <a:lnTo>
                    <a:pt x="98" y="103"/>
                  </a:lnTo>
                  <a:lnTo>
                    <a:pt x="85" y="94"/>
                  </a:lnTo>
                  <a:lnTo>
                    <a:pt x="72" y="83"/>
                  </a:lnTo>
                  <a:lnTo>
                    <a:pt x="60" y="71"/>
                  </a:lnTo>
                  <a:lnTo>
                    <a:pt x="50" y="59"/>
                  </a:lnTo>
                  <a:lnTo>
                    <a:pt x="43" y="48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51"/>
            <p:cNvSpPr>
              <a:spLocks/>
            </p:cNvSpPr>
            <p:nvPr/>
          </p:nvSpPr>
          <p:spPr bwMode="auto">
            <a:xfrm>
              <a:off x="4476" y="3697"/>
              <a:ext cx="65" cy="57"/>
            </a:xfrm>
            <a:custGeom>
              <a:avLst/>
              <a:gdLst>
                <a:gd name="T0" fmla="*/ 43 w 131"/>
                <a:gd name="T1" fmla="*/ 37 h 114"/>
                <a:gd name="T2" fmla="*/ 48 w 131"/>
                <a:gd name="T3" fmla="*/ 36 h 114"/>
                <a:gd name="T4" fmla="*/ 58 w 131"/>
                <a:gd name="T5" fmla="*/ 38 h 114"/>
                <a:gd name="T6" fmla="*/ 72 w 131"/>
                <a:gd name="T7" fmla="*/ 45 h 114"/>
                <a:gd name="T8" fmla="*/ 87 w 131"/>
                <a:gd name="T9" fmla="*/ 52 h 114"/>
                <a:gd name="T10" fmla="*/ 102 w 131"/>
                <a:gd name="T11" fmla="*/ 61 h 114"/>
                <a:gd name="T12" fmla="*/ 116 w 131"/>
                <a:gd name="T13" fmla="*/ 69 h 114"/>
                <a:gd name="T14" fmla="*/ 126 w 131"/>
                <a:gd name="T15" fmla="*/ 75 h 114"/>
                <a:gd name="T16" fmla="*/ 131 w 131"/>
                <a:gd name="T17" fmla="*/ 79 h 114"/>
                <a:gd name="T18" fmla="*/ 128 w 131"/>
                <a:gd name="T19" fmla="*/ 72 h 114"/>
                <a:gd name="T20" fmla="*/ 126 w 131"/>
                <a:gd name="T21" fmla="*/ 65 h 114"/>
                <a:gd name="T22" fmla="*/ 122 w 131"/>
                <a:gd name="T23" fmla="*/ 57 h 114"/>
                <a:gd name="T24" fmla="*/ 118 w 131"/>
                <a:gd name="T25" fmla="*/ 50 h 114"/>
                <a:gd name="T26" fmla="*/ 112 w 131"/>
                <a:gd name="T27" fmla="*/ 43 h 114"/>
                <a:gd name="T28" fmla="*/ 106 w 131"/>
                <a:gd name="T29" fmla="*/ 36 h 114"/>
                <a:gd name="T30" fmla="*/ 99 w 131"/>
                <a:gd name="T31" fmla="*/ 29 h 114"/>
                <a:gd name="T32" fmla="*/ 91 w 131"/>
                <a:gd name="T33" fmla="*/ 22 h 114"/>
                <a:gd name="T34" fmla="*/ 79 w 131"/>
                <a:gd name="T35" fmla="*/ 14 h 114"/>
                <a:gd name="T36" fmla="*/ 66 w 131"/>
                <a:gd name="T37" fmla="*/ 7 h 114"/>
                <a:gd name="T38" fmla="*/ 53 w 131"/>
                <a:gd name="T39" fmla="*/ 3 h 114"/>
                <a:gd name="T40" fmla="*/ 41 w 131"/>
                <a:gd name="T41" fmla="*/ 0 h 114"/>
                <a:gd name="T42" fmla="*/ 29 w 131"/>
                <a:gd name="T43" fmla="*/ 0 h 114"/>
                <a:gd name="T44" fmla="*/ 20 w 131"/>
                <a:gd name="T45" fmla="*/ 2 h 114"/>
                <a:gd name="T46" fmla="*/ 11 w 131"/>
                <a:gd name="T47" fmla="*/ 6 h 114"/>
                <a:gd name="T48" fmla="*/ 5 w 131"/>
                <a:gd name="T49" fmla="*/ 12 h 114"/>
                <a:gd name="T50" fmla="*/ 1 w 131"/>
                <a:gd name="T51" fmla="*/ 20 h 114"/>
                <a:gd name="T52" fmla="*/ 0 w 131"/>
                <a:gd name="T53" fmla="*/ 28 h 114"/>
                <a:gd name="T54" fmla="*/ 1 w 131"/>
                <a:gd name="T55" fmla="*/ 38 h 114"/>
                <a:gd name="T56" fmla="*/ 5 w 131"/>
                <a:gd name="T57" fmla="*/ 49 h 114"/>
                <a:gd name="T58" fmla="*/ 11 w 131"/>
                <a:gd name="T59" fmla="*/ 60 h 114"/>
                <a:gd name="T60" fmla="*/ 18 w 131"/>
                <a:gd name="T61" fmla="*/ 71 h 114"/>
                <a:gd name="T62" fmla="*/ 28 w 131"/>
                <a:gd name="T63" fmla="*/ 81 h 114"/>
                <a:gd name="T64" fmla="*/ 39 w 131"/>
                <a:gd name="T65" fmla="*/ 91 h 114"/>
                <a:gd name="T66" fmla="*/ 49 w 131"/>
                <a:gd name="T67" fmla="*/ 98 h 114"/>
                <a:gd name="T68" fmla="*/ 59 w 131"/>
                <a:gd name="T69" fmla="*/ 103 h 114"/>
                <a:gd name="T70" fmla="*/ 68 w 131"/>
                <a:gd name="T71" fmla="*/ 107 h 114"/>
                <a:gd name="T72" fmla="*/ 78 w 131"/>
                <a:gd name="T73" fmla="*/ 111 h 114"/>
                <a:gd name="T74" fmla="*/ 87 w 131"/>
                <a:gd name="T75" fmla="*/ 113 h 114"/>
                <a:gd name="T76" fmla="*/ 96 w 131"/>
                <a:gd name="T77" fmla="*/ 114 h 114"/>
                <a:gd name="T78" fmla="*/ 104 w 131"/>
                <a:gd name="T79" fmla="*/ 113 h 114"/>
                <a:gd name="T80" fmla="*/ 111 w 131"/>
                <a:gd name="T81" fmla="*/ 112 h 114"/>
                <a:gd name="T82" fmla="*/ 106 w 131"/>
                <a:gd name="T83" fmla="*/ 109 h 114"/>
                <a:gd name="T84" fmla="*/ 97 w 131"/>
                <a:gd name="T85" fmla="*/ 103 h 114"/>
                <a:gd name="T86" fmla="*/ 86 w 131"/>
                <a:gd name="T87" fmla="*/ 94 h 114"/>
                <a:gd name="T88" fmla="*/ 72 w 131"/>
                <a:gd name="T89" fmla="*/ 83 h 114"/>
                <a:gd name="T90" fmla="*/ 60 w 131"/>
                <a:gd name="T91" fmla="*/ 71 h 114"/>
                <a:gd name="T92" fmla="*/ 50 w 131"/>
                <a:gd name="T93" fmla="*/ 59 h 114"/>
                <a:gd name="T94" fmla="*/ 43 w 131"/>
                <a:gd name="T95" fmla="*/ 48 h 114"/>
                <a:gd name="T96" fmla="*/ 43 w 131"/>
                <a:gd name="T97" fmla="*/ 3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14">
                  <a:moveTo>
                    <a:pt x="43" y="37"/>
                  </a:moveTo>
                  <a:lnTo>
                    <a:pt x="48" y="36"/>
                  </a:lnTo>
                  <a:lnTo>
                    <a:pt x="58" y="38"/>
                  </a:lnTo>
                  <a:lnTo>
                    <a:pt x="72" y="45"/>
                  </a:lnTo>
                  <a:lnTo>
                    <a:pt x="87" y="52"/>
                  </a:lnTo>
                  <a:lnTo>
                    <a:pt x="102" y="61"/>
                  </a:lnTo>
                  <a:lnTo>
                    <a:pt x="116" y="69"/>
                  </a:lnTo>
                  <a:lnTo>
                    <a:pt x="126" y="75"/>
                  </a:lnTo>
                  <a:lnTo>
                    <a:pt x="131" y="79"/>
                  </a:lnTo>
                  <a:lnTo>
                    <a:pt x="128" y="72"/>
                  </a:lnTo>
                  <a:lnTo>
                    <a:pt x="126" y="65"/>
                  </a:lnTo>
                  <a:lnTo>
                    <a:pt x="122" y="57"/>
                  </a:lnTo>
                  <a:lnTo>
                    <a:pt x="118" y="50"/>
                  </a:lnTo>
                  <a:lnTo>
                    <a:pt x="112" y="43"/>
                  </a:lnTo>
                  <a:lnTo>
                    <a:pt x="106" y="36"/>
                  </a:lnTo>
                  <a:lnTo>
                    <a:pt x="99" y="29"/>
                  </a:lnTo>
                  <a:lnTo>
                    <a:pt x="91" y="22"/>
                  </a:lnTo>
                  <a:lnTo>
                    <a:pt x="79" y="14"/>
                  </a:lnTo>
                  <a:lnTo>
                    <a:pt x="66" y="7"/>
                  </a:lnTo>
                  <a:lnTo>
                    <a:pt x="53" y="3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20" y="2"/>
                  </a:lnTo>
                  <a:lnTo>
                    <a:pt x="11" y="6"/>
                  </a:lnTo>
                  <a:lnTo>
                    <a:pt x="5" y="12"/>
                  </a:lnTo>
                  <a:lnTo>
                    <a:pt x="1" y="20"/>
                  </a:lnTo>
                  <a:lnTo>
                    <a:pt x="0" y="28"/>
                  </a:lnTo>
                  <a:lnTo>
                    <a:pt x="1" y="38"/>
                  </a:lnTo>
                  <a:lnTo>
                    <a:pt x="5" y="49"/>
                  </a:lnTo>
                  <a:lnTo>
                    <a:pt x="11" y="60"/>
                  </a:lnTo>
                  <a:lnTo>
                    <a:pt x="18" y="71"/>
                  </a:lnTo>
                  <a:lnTo>
                    <a:pt x="28" y="81"/>
                  </a:lnTo>
                  <a:lnTo>
                    <a:pt x="39" y="91"/>
                  </a:lnTo>
                  <a:lnTo>
                    <a:pt x="49" y="98"/>
                  </a:lnTo>
                  <a:lnTo>
                    <a:pt x="59" y="103"/>
                  </a:lnTo>
                  <a:lnTo>
                    <a:pt x="68" y="107"/>
                  </a:lnTo>
                  <a:lnTo>
                    <a:pt x="78" y="111"/>
                  </a:lnTo>
                  <a:lnTo>
                    <a:pt x="87" y="113"/>
                  </a:lnTo>
                  <a:lnTo>
                    <a:pt x="96" y="114"/>
                  </a:lnTo>
                  <a:lnTo>
                    <a:pt x="104" y="113"/>
                  </a:lnTo>
                  <a:lnTo>
                    <a:pt x="111" y="112"/>
                  </a:lnTo>
                  <a:lnTo>
                    <a:pt x="106" y="109"/>
                  </a:lnTo>
                  <a:lnTo>
                    <a:pt x="97" y="103"/>
                  </a:lnTo>
                  <a:lnTo>
                    <a:pt x="86" y="94"/>
                  </a:lnTo>
                  <a:lnTo>
                    <a:pt x="72" y="83"/>
                  </a:lnTo>
                  <a:lnTo>
                    <a:pt x="60" y="71"/>
                  </a:lnTo>
                  <a:lnTo>
                    <a:pt x="50" y="59"/>
                  </a:lnTo>
                  <a:lnTo>
                    <a:pt x="43" y="48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52"/>
            <p:cNvSpPr>
              <a:spLocks/>
            </p:cNvSpPr>
            <p:nvPr/>
          </p:nvSpPr>
          <p:spPr bwMode="auto">
            <a:xfrm>
              <a:off x="4444" y="3756"/>
              <a:ext cx="65" cy="58"/>
            </a:xfrm>
            <a:custGeom>
              <a:avLst/>
              <a:gdLst>
                <a:gd name="T0" fmla="*/ 43 w 130"/>
                <a:gd name="T1" fmla="*/ 38 h 115"/>
                <a:gd name="T2" fmla="*/ 47 w 130"/>
                <a:gd name="T3" fmla="*/ 37 h 115"/>
                <a:gd name="T4" fmla="*/ 58 w 130"/>
                <a:gd name="T5" fmla="*/ 39 h 115"/>
                <a:gd name="T6" fmla="*/ 70 w 130"/>
                <a:gd name="T7" fmla="*/ 45 h 115"/>
                <a:gd name="T8" fmla="*/ 86 w 130"/>
                <a:gd name="T9" fmla="*/ 53 h 115"/>
                <a:gd name="T10" fmla="*/ 101 w 130"/>
                <a:gd name="T11" fmla="*/ 62 h 115"/>
                <a:gd name="T12" fmla="*/ 115 w 130"/>
                <a:gd name="T13" fmla="*/ 70 h 115"/>
                <a:gd name="T14" fmla="*/ 126 w 130"/>
                <a:gd name="T15" fmla="*/ 76 h 115"/>
                <a:gd name="T16" fmla="*/ 130 w 130"/>
                <a:gd name="T17" fmla="*/ 79 h 115"/>
                <a:gd name="T18" fmla="*/ 128 w 130"/>
                <a:gd name="T19" fmla="*/ 73 h 115"/>
                <a:gd name="T20" fmla="*/ 126 w 130"/>
                <a:gd name="T21" fmla="*/ 66 h 115"/>
                <a:gd name="T22" fmla="*/ 122 w 130"/>
                <a:gd name="T23" fmla="*/ 58 h 115"/>
                <a:gd name="T24" fmla="*/ 117 w 130"/>
                <a:gd name="T25" fmla="*/ 51 h 115"/>
                <a:gd name="T26" fmla="*/ 112 w 130"/>
                <a:gd name="T27" fmla="*/ 44 h 115"/>
                <a:gd name="T28" fmla="*/ 106 w 130"/>
                <a:gd name="T29" fmla="*/ 37 h 115"/>
                <a:gd name="T30" fmla="*/ 99 w 130"/>
                <a:gd name="T31" fmla="*/ 30 h 115"/>
                <a:gd name="T32" fmla="*/ 91 w 130"/>
                <a:gd name="T33" fmla="*/ 23 h 115"/>
                <a:gd name="T34" fmla="*/ 78 w 130"/>
                <a:gd name="T35" fmla="*/ 15 h 115"/>
                <a:gd name="T36" fmla="*/ 66 w 130"/>
                <a:gd name="T37" fmla="*/ 8 h 115"/>
                <a:gd name="T38" fmla="*/ 53 w 130"/>
                <a:gd name="T39" fmla="*/ 3 h 115"/>
                <a:gd name="T40" fmla="*/ 40 w 130"/>
                <a:gd name="T41" fmla="*/ 1 h 115"/>
                <a:gd name="T42" fmla="*/ 29 w 130"/>
                <a:gd name="T43" fmla="*/ 0 h 115"/>
                <a:gd name="T44" fmla="*/ 20 w 130"/>
                <a:gd name="T45" fmla="*/ 2 h 115"/>
                <a:gd name="T46" fmla="*/ 10 w 130"/>
                <a:gd name="T47" fmla="*/ 6 h 115"/>
                <a:gd name="T48" fmla="*/ 5 w 130"/>
                <a:gd name="T49" fmla="*/ 12 h 115"/>
                <a:gd name="T50" fmla="*/ 1 w 130"/>
                <a:gd name="T51" fmla="*/ 20 h 115"/>
                <a:gd name="T52" fmla="*/ 0 w 130"/>
                <a:gd name="T53" fmla="*/ 29 h 115"/>
                <a:gd name="T54" fmla="*/ 1 w 130"/>
                <a:gd name="T55" fmla="*/ 39 h 115"/>
                <a:gd name="T56" fmla="*/ 5 w 130"/>
                <a:gd name="T57" fmla="*/ 50 h 115"/>
                <a:gd name="T58" fmla="*/ 10 w 130"/>
                <a:gd name="T59" fmla="*/ 61 h 115"/>
                <a:gd name="T60" fmla="*/ 17 w 130"/>
                <a:gd name="T61" fmla="*/ 71 h 115"/>
                <a:gd name="T62" fmla="*/ 28 w 130"/>
                <a:gd name="T63" fmla="*/ 82 h 115"/>
                <a:gd name="T64" fmla="*/ 39 w 130"/>
                <a:gd name="T65" fmla="*/ 92 h 115"/>
                <a:gd name="T66" fmla="*/ 48 w 130"/>
                <a:gd name="T67" fmla="*/ 99 h 115"/>
                <a:gd name="T68" fmla="*/ 59 w 130"/>
                <a:gd name="T69" fmla="*/ 104 h 115"/>
                <a:gd name="T70" fmla="*/ 68 w 130"/>
                <a:gd name="T71" fmla="*/ 108 h 115"/>
                <a:gd name="T72" fmla="*/ 77 w 130"/>
                <a:gd name="T73" fmla="*/ 112 h 115"/>
                <a:gd name="T74" fmla="*/ 86 w 130"/>
                <a:gd name="T75" fmla="*/ 114 h 115"/>
                <a:gd name="T76" fmla="*/ 96 w 130"/>
                <a:gd name="T77" fmla="*/ 115 h 115"/>
                <a:gd name="T78" fmla="*/ 104 w 130"/>
                <a:gd name="T79" fmla="*/ 114 h 115"/>
                <a:gd name="T80" fmla="*/ 111 w 130"/>
                <a:gd name="T81" fmla="*/ 113 h 115"/>
                <a:gd name="T82" fmla="*/ 106 w 130"/>
                <a:gd name="T83" fmla="*/ 109 h 115"/>
                <a:gd name="T84" fmla="*/ 97 w 130"/>
                <a:gd name="T85" fmla="*/ 104 h 115"/>
                <a:gd name="T86" fmla="*/ 84 w 130"/>
                <a:gd name="T87" fmla="*/ 94 h 115"/>
                <a:gd name="T88" fmla="*/ 71 w 130"/>
                <a:gd name="T89" fmla="*/ 84 h 115"/>
                <a:gd name="T90" fmla="*/ 59 w 130"/>
                <a:gd name="T91" fmla="*/ 71 h 115"/>
                <a:gd name="T92" fmla="*/ 49 w 130"/>
                <a:gd name="T93" fmla="*/ 60 h 115"/>
                <a:gd name="T94" fmla="*/ 43 w 130"/>
                <a:gd name="T95" fmla="*/ 48 h 115"/>
                <a:gd name="T96" fmla="*/ 43 w 130"/>
                <a:gd name="T97" fmla="*/ 3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15">
                  <a:moveTo>
                    <a:pt x="43" y="38"/>
                  </a:moveTo>
                  <a:lnTo>
                    <a:pt x="47" y="37"/>
                  </a:lnTo>
                  <a:lnTo>
                    <a:pt x="58" y="39"/>
                  </a:lnTo>
                  <a:lnTo>
                    <a:pt x="70" y="45"/>
                  </a:lnTo>
                  <a:lnTo>
                    <a:pt x="86" y="53"/>
                  </a:lnTo>
                  <a:lnTo>
                    <a:pt x="101" y="62"/>
                  </a:lnTo>
                  <a:lnTo>
                    <a:pt x="115" y="70"/>
                  </a:lnTo>
                  <a:lnTo>
                    <a:pt x="126" y="76"/>
                  </a:lnTo>
                  <a:lnTo>
                    <a:pt x="130" y="79"/>
                  </a:lnTo>
                  <a:lnTo>
                    <a:pt x="128" y="73"/>
                  </a:lnTo>
                  <a:lnTo>
                    <a:pt x="126" y="66"/>
                  </a:lnTo>
                  <a:lnTo>
                    <a:pt x="122" y="58"/>
                  </a:lnTo>
                  <a:lnTo>
                    <a:pt x="117" y="51"/>
                  </a:lnTo>
                  <a:lnTo>
                    <a:pt x="112" y="44"/>
                  </a:lnTo>
                  <a:lnTo>
                    <a:pt x="106" y="37"/>
                  </a:lnTo>
                  <a:lnTo>
                    <a:pt x="99" y="30"/>
                  </a:lnTo>
                  <a:lnTo>
                    <a:pt x="91" y="23"/>
                  </a:lnTo>
                  <a:lnTo>
                    <a:pt x="78" y="15"/>
                  </a:lnTo>
                  <a:lnTo>
                    <a:pt x="66" y="8"/>
                  </a:lnTo>
                  <a:lnTo>
                    <a:pt x="53" y="3"/>
                  </a:lnTo>
                  <a:lnTo>
                    <a:pt x="40" y="1"/>
                  </a:lnTo>
                  <a:lnTo>
                    <a:pt x="29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5" y="12"/>
                  </a:lnTo>
                  <a:lnTo>
                    <a:pt x="1" y="20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5" y="50"/>
                  </a:lnTo>
                  <a:lnTo>
                    <a:pt x="10" y="61"/>
                  </a:lnTo>
                  <a:lnTo>
                    <a:pt x="17" y="71"/>
                  </a:lnTo>
                  <a:lnTo>
                    <a:pt x="28" y="82"/>
                  </a:lnTo>
                  <a:lnTo>
                    <a:pt x="39" y="92"/>
                  </a:lnTo>
                  <a:lnTo>
                    <a:pt x="48" y="99"/>
                  </a:lnTo>
                  <a:lnTo>
                    <a:pt x="59" y="104"/>
                  </a:lnTo>
                  <a:lnTo>
                    <a:pt x="68" y="108"/>
                  </a:lnTo>
                  <a:lnTo>
                    <a:pt x="77" y="112"/>
                  </a:lnTo>
                  <a:lnTo>
                    <a:pt x="86" y="114"/>
                  </a:lnTo>
                  <a:lnTo>
                    <a:pt x="96" y="115"/>
                  </a:lnTo>
                  <a:lnTo>
                    <a:pt x="104" y="114"/>
                  </a:lnTo>
                  <a:lnTo>
                    <a:pt x="111" y="113"/>
                  </a:lnTo>
                  <a:lnTo>
                    <a:pt x="106" y="109"/>
                  </a:lnTo>
                  <a:lnTo>
                    <a:pt x="97" y="104"/>
                  </a:lnTo>
                  <a:lnTo>
                    <a:pt x="84" y="94"/>
                  </a:lnTo>
                  <a:lnTo>
                    <a:pt x="71" y="84"/>
                  </a:lnTo>
                  <a:lnTo>
                    <a:pt x="59" y="71"/>
                  </a:lnTo>
                  <a:lnTo>
                    <a:pt x="49" y="60"/>
                  </a:lnTo>
                  <a:lnTo>
                    <a:pt x="43" y="48"/>
                  </a:lnTo>
                  <a:lnTo>
                    <a:pt x="43" y="38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53"/>
            <p:cNvSpPr>
              <a:spLocks/>
            </p:cNvSpPr>
            <p:nvPr/>
          </p:nvSpPr>
          <p:spPr bwMode="auto">
            <a:xfrm>
              <a:off x="4412" y="3816"/>
              <a:ext cx="65" cy="57"/>
            </a:xfrm>
            <a:custGeom>
              <a:avLst/>
              <a:gdLst>
                <a:gd name="T0" fmla="*/ 42 w 130"/>
                <a:gd name="T1" fmla="*/ 37 h 114"/>
                <a:gd name="T2" fmla="*/ 47 w 130"/>
                <a:gd name="T3" fmla="*/ 36 h 114"/>
                <a:gd name="T4" fmla="*/ 56 w 130"/>
                <a:gd name="T5" fmla="*/ 39 h 114"/>
                <a:gd name="T6" fmla="*/ 70 w 130"/>
                <a:gd name="T7" fmla="*/ 45 h 114"/>
                <a:gd name="T8" fmla="*/ 85 w 130"/>
                <a:gd name="T9" fmla="*/ 53 h 114"/>
                <a:gd name="T10" fmla="*/ 101 w 130"/>
                <a:gd name="T11" fmla="*/ 62 h 114"/>
                <a:gd name="T12" fmla="*/ 115 w 130"/>
                <a:gd name="T13" fmla="*/ 70 h 114"/>
                <a:gd name="T14" fmla="*/ 125 w 130"/>
                <a:gd name="T15" fmla="*/ 76 h 114"/>
                <a:gd name="T16" fmla="*/ 130 w 130"/>
                <a:gd name="T17" fmla="*/ 79 h 114"/>
                <a:gd name="T18" fmla="*/ 127 w 130"/>
                <a:gd name="T19" fmla="*/ 72 h 114"/>
                <a:gd name="T20" fmla="*/ 125 w 130"/>
                <a:gd name="T21" fmla="*/ 65 h 114"/>
                <a:gd name="T22" fmla="*/ 122 w 130"/>
                <a:gd name="T23" fmla="*/ 57 h 114"/>
                <a:gd name="T24" fmla="*/ 117 w 130"/>
                <a:gd name="T25" fmla="*/ 50 h 114"/>
                <a:gd name="T26" fmla="*/ 111 w 130"/>
                <a:gd name="T27" fmla="*/ 44 h 114"/>
                <a:gd name="T28" fmla="*/ 106 w 130"/>
                <a:gd name="T29" fmla="*/ 37 h 114"/>
                <a:gd name="T30" fmla="*/ 99 w 130"/>
                <a:gd name="T31" fmla="*/ 30 h 114"/>
                <a:gd name="T32" fmla="*/ 91 w 130"/>
                <a:gd name="T33" fmla="*/ 23 h 114"/>
                <a:gd name="T34" fmla="*/ 78 w 130"/>
                <a:gd name="T35" fmla="*/ 15 h 114"/>
                <a:gd name="T36" fmla="*/ 65 w 130"/>
                <a:gd name="T37" fmla="*/ 8 h 114"/>
                <a:gd name="T38" fmla="*/ 53 w 130"/>
                <a:gd name="T39" fmla="*/ 3 h 114"/>
                <a:gd name="T40" fmla="*/ 40 w 130"/>
                <a:gd name="T41" fmla="*/ 1 h 114"/>
                <a:gd name="T42" fmla="*/ 28 w 130"/>
                <a:gd name="T43" fmla="*/ 0 h 114"/>
                <a:gd name="T44" fmla="*/ 19 w 130"/>
                <a:gd name="T45" fmla="*/ 2 h 114"/>
                <a:gd name="T46" fmla="*/ 10 w 130"/>
                <a:gd name="T47" fmla="*/ 6 h 114"/>
                <a:gd name="T48" fmla="*/ 4 w 130"/>
                <a:gd name="T49" fmla="*/ 11 h 114"/>
                <a:gd name="T50" fmla="*/ 1 w 130"/>
                <a:gd name="T51" fmla="*/ 19 h 114"/>
                <a:gd name="T52" fmla="*/ 0 w 130"/>
                <a:gd name="T53" fmla="*/ 29 h 114"/>
                <a:gd name="T54" fmla="*/ 1 w 130"/>
                <a:gd name="T55" fmla="*/ 39 h 114"/>
                <a:gd name="T56" fmla="*/ 4 w 130"/>
                <a:gd name="T57" fmla="*/ 49 h 114"/>
                <a:gd name="T58" fmla="*/ 10 w 130"/>
                <a:gd name="T59" fmla="*/ 60 h 114"/>
                <a:gd name="T60" fmla="*/ 17 w 130"/>
                <a:gd name="T61" fmla="*/ 71 h 114"/>
                <a:gd name="T62" fmla="*/ 27 w 130"/>
                <a:gd name="T63" fmla="*/ 82 h 114"/>
                <a:gd name="T64" fmla="*/ 39 w 130"/>
                <a:gd name="T65" fmla="*/ 91 h 114"/>
                <a:gd name="T66" fmla="*/ 48 w 130"/>
                <a:gd name="T67" fmla="*/ 98 h 114"/>
                <a:gd name="T68" fmla="*/ 58 w 130"/>
                <a:gd name="T69" fmla="*/ 103 h 114"/>
                <a:gd name="T70" fmla="*/ 68 w 130"/>
                <a:gd name="T71" fmla="*/ 108 h 114"/>
                <a:gd name="T72" fmla="*/ 77 w 130"/>
                <a:gd name="T73" fmla="*/ 110 h 114"/>
                <a:gd name="T74" fmla="*/ 86 w 130"/>
                <a:gd name="T75" fmla="*/ 113 h 114"/>
                <a:gd name="T76" fmla="*/ 95 w 130"/>
                <a:gd name="T77" fmla="*/ 114 h 114"/>
                <a:gd name="T78" fmla="*/ 103 w 130"/>
                <a:gd name="T79" fmla="*/ 114 h 114"/>
                <a:gd name="T80" fmla="*/ 110 w 130"/>
                <a:gd name="T81" fmla="*/ 113 h 114"/>
                <a:gd name="T82" fmla="*/ 106 w 130"/>
                <a:gd name="T83" fmla="*/ 109 h 114"/>
                <a:gd name="T84" fmla="*/ 96 w 130"/>
                <a:gd name="T85" fmla="*/ 103 h 114"/>
                <a:gd name="T86" fmla="*/ 84 w 130"/>
                <a:gd name="T87" fmla="*/ 94 h 114"/>
                <a:gd name="T88" fmla="*/ 71 w 130"/>
                <a:gd name="T89" fmla="*/ 83 h 114"/>
                <a:gd name="T90" fmla="*/ 58 w 130"/>
                <a:gd name="T91" fmla="*/ 71 h 114"/>
                <a:gd name="T92" fmla="*/ 49 w 130"/>
                <a:gd name="T93" fmla="*/ 60 h 114"/>
                <a:gd name="T94" fmla="*/ 42 w 130"/>
                <a:gd name="T95" fmla="*/ 47 h 114"/>
                <a:gd name="T96" fmla="*/ 42 w 130"/>
                <a:gd name="T97" fmla="*/ 3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14">
                  <a:moveTo>
                    <a:pt x="42" y="37"/>
                  </a:moveTo>
                  <a:lnTo>
                    <a:pt x="47" y="36"/>
                  </a:lnTo>
                  <a:lnTo>
                    <a:pt x="56" y="39"/>
                  </a:lnTo>
                  <a:lnTo>
                    <a:pt x="70" y="45"/>
                  </a:lnTo>
                  <a:lnTo>
                    <a:pt x="85" y="53"/>
                  </a:lnTo>
                  <a:lnTo>
                    <a:pt x="101" y="62"/>
                  </a:lnTo>
                  <a:lnTo>
                    <a:pt x="115" y="70"/>
                  </a:lnTo>
                  <a:lnTo>
                    <a:pt x="125" y="76"/>
                  </a:lnTo>
                  <a:lnTo>
                    <a:pt x="130" y="79"/>
                  </a:lnTo>
                  <a:lnTo>
                    <a:pt x="127" y="72"/>
                  </a:lnTo>
                  <a:lnTo>
                    <a:pt x="125" y="65"/>
                  </a:lnTo>
                  <a:lnTo>
                    <a:pt x="122" y="57"/>
                  </a:lnTo>
                  <a:lnTo>
                    <a:pt x="117" y="50"/>
                  </a:lnTo>
                  <a:lnTo>
                    <a:pt x="111" y="44"/>
                  </a:lnTo>
                  <a:lnTo>
                    <a:pt x="106" y="37"/>
                  </a:lnTo>
                  <a:lnTo>
                    <a:pt x="99" y="30"/>
                  </a:lnTo>
                  <a:lnTo>
                    <a:pt x="91" y="23"/>
                  </a:lnTo>
                  <a:lnTo>
                    <a:pt x="78" y="15"/>
                  </a:lnTo>
                  <a:lnTo>
                    <a:pt x="65" y="8"/>
                  </a:lnTo>
                  <a:lnTo>
                    <a:pt x="53" y="3"/>
                  </a:lnTo>
                  <a:lnTo>
                    <a:pt x="40" y="1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0" y="6"/>
                  </a:lnTo>
                  <a:lnTo>
                    <a:pt x="4" y="11"/>
                  </a:lnTo>
                  <a:lnTo>
                    <a:pt x="1" y="19"/>
                  </a:lnTo>
                  <a:lnTo>
                    <a:pt x="0" y="29"/>
                  </a:lnTo>
                  <a:lnTo>
                    <a:pt x="1" y="39"/>
                  </a:lnTo>
                  <a:lnTo>
                    <a:pt x="4" y="49"/>
                  </a:lnTo>
                  <a:lnTo>
                    <a:pt x="10" y="60"/>
                  </a:lnTo>
                  <a:lnTo>
                    <a:pt x="17" y="71"/>
                  </a:lnTo>
                  <a:lnTo>
                    <a:pt x="27" y="82"/>
                  </a:lnTo>
                  <a:lnTo>
                    <a:pt x="39" y="91"/>
                  </a:lnTo>
                  <a:lnTo>
                    <a:pt x="48" y="98"/>
                  </a:lnTo>
                  <a:lnTo>
                    <a:pt x="58" y="103"/>
                  </a:lnTo>
                  <a:lnTo>
                    <a:pt x="68" y="108"/>
                  </a:lnTo>
                  <a:lnTo>
                    <a:pt x="77" y="110"/>
                  </a:lnTo>
                  <a:lnTo>
                    <a:pt x="86" y="113"/>
                  </a:lnTo>
                  <a:lnTo>
                    <a:pt x="95" y="114"/>
                  </a:lnTo>
                  <a:lnTo>
                    <a:pt x="103" y="114"/>
                  </a:lnTo>
                  <a:lnTo>
                    <a:pt x="110" y="113"/>
                  </a:lnTo>
                  <a:lnTo>
                    <a:pt x="106" y="109"/>
                  </a:lnTo>
                  <a:lnTo>
                    <a:pt x="96" y="103"/>
                  </a:lnTo>
                  <a:lnTo>
                    <a:pt x="84" y="94"/>
                  </a:lnTo>
                  <a:lnTo>
                    <a:pt x="71" y="83"/>
                  </a:lnTo>
                  <a:lnTo>
                    <a:pt x="58" y="71"/>
                  </a:lnTo>
                  <a:lnTo>
                    <a:pt x="49" y="60"/>
                  </a:lnTo>
                  <a:lnTo>
                    <a:pt x="42" y="47"/>
                  </a:lnTo>
                  <a:lnTo>
                    <a:pt x="42" y="37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54"/>
            <p:cNvSpPr>
              <a:spLocks/>
            </p:cNvSpPr>
            <p:nvPr/>
          </p:nvSpPr>
          <p:spPr bwMode="auto">
            <a:xfrm>
              <a:off x="4380" y="3876"/>
              <a:ext cx="66" cy="57"/>
            </a:xfrm>
            <a:custGeom>
              <a:avLst/>
              <a:gdLst>
                <a:gd name="T0" fmla="*/ 44 w 131"/>
                <a:gd name="T1" fmla="*/ 36 h 114"/>
                <a:gd name="T2" fmla="*/ 48 w 131"/>
                <a:gd name="T3" fmla="*/ 35 h 114"/>
                <a:gd name="T4" fmla="*/ 58 w 131"/>
                <a:gd name="T5" fmla="*/ 39 h 114"/>
                <a:gd name="T6" fmla="*/ 71 w 131"/>
                <a:gd name="T7" fmla="*/ 45 h 114"/>
                <a:gd name="T8" fmla="*/ 86 w 131"/>
                <a:gd name="T9" fmla="*/ 53 h 114"/>
                <a:gd name="T10" fmla="*/ 103 w 131"/>
                <a:gd name="T11" fmla="*/ 61 h 114"/>
                <a:gd name="T12" fmla="*/ 116 w 131"/>
                <a:gd name="T13" fmla="*/ 69 h 114"/>
                <a:gd name="T14" fmla="*/ 127 w 131"/>
                <a:gd name="T15" fmla="*/ 76 h 114"/>
                <a:gd name="T16" fmla="*/ 131 w 131"/>
                <a:gd name="T17" fmla="*/ 78 h 114"/>
                <a:gd name="T18" fmla="*/ 129 w 131"/>
                <a:gd name="T19" fmla="*/ 71 h 114"/>
                <a:gd name="T20" fmla="*/ 127 w 131"/>
                <a:gd name="T21" fmla="*/ 64 h 114"/>
                <a:gd name="T22" fmla="*/ 123 w 131"/>
                <a:gd name="T23" fmla="*/ 57 h 114"/>
                <a:gd name="T24" fmla="*/ 119 w 131"/>
                <a:gd name="T25" fmla="*/ 50 h 114"/>
                <a:gd name="T26" fmla="*/ 113 w 131"/>
                <a:gd name="T27" fmla="*/ 42 h 114"/>
                <a:gd name="T28" fmla="*/ 107 w 131"/>
                <a:gd name="T29" fmla="*/ 35 h 114"/>
                <a:gd name="T30" fmla="*/ 100 w 131"/>
                <a:gd name="T31" fmla="*/ 28 h 114"/>
                <a:gd name="T32" fmla="*/ 92 w 131"/>
                <a:gd name="T33" fmla="*/ 23 h 114"/>
                <a:gd name="T34" fmla="*/ 80 w 131"/>
                <a:gd name="T35" fmla="*/ 15 h 114"/>
                <a:gd name="T36" fmla="*/ 67 w 131"/>
                <a:gd name="T37" fmla="*/ 8 h 114"/>
                <a:gd name="T38" fmla="*/ 54 w 131"/>
                <a:gd name="T39" fmla="*/ 3 h 114"/>
                <a:gd name="T40" fmla="*/ 42 w 131"/>
                <a:gd name="T41" fmla="*/ 1 h 114"/>
                <a:gd name="T42" fmla="*/ 30 w 131"/>
                <a:gd name="T43" fmla="*/ 0 h 114"/>
                <a:gd name="T44" fmla="*/ 21 w 131"/>
                <a:gd name="T45" fmla="*/ 2 h 114"/>
                <a:gd name="T46" fmla="*/ 12 w 131"/>
                <a:gd name="T47" fmla="*/ 5 h 114"/>
                <a:gd name="T48" fmla="*/ 6 w 131"/>
                <a:gd name="T49" fmla="*/ 11 h 114"/>
                <a:gd name="T50" fmla="*/ 1 w 131"/>
                <a:gd name="T51" fmla="*/ 19 h 114"/>
                <a:gd name="T52" fmla="*/ 0 w 131"/>
                <a:gd name="T53" fmla="*/ 28 h 114"/>
                <a:gd name="T54" fmla="*/ 1 w 131"/>
                <a:gd name="T55" fmla="*/ 39 h 114"/>
                <a:gd name="T56" fmla="*/ 5 w 131"/>
                <a:gd name="T57" fmla="*/ 49 h 114"/>
                <a:gd name="T58" fmla="*/ 10 w 131"/>
                <a:gd name="T59" fmla="*/ 60 h 114"/>
                <a:gd name="T60" fmla="*/ 18 w 131"/>
                <a:gd name="T61" fmla="*/ 71 h 114"/>
                <a:gd name="T62" fmla="*/ 29 w 131"/>
                <a:gd name="T63" fmla="*/ 81 h 114"/>
                <a:gd name="T64" fmla="*/ 40 w 131"/>
                <a:gd name="T65" fmla="*/ 91 h 114"/>
                <a:gd name="T66" fmla="*/ 50 w 131"/>
                <a:gd name="T67" fmla="*/ 98 h 114"/>
                <a:gd name="T68" fmla="*/ 60 w 131"/>
                <a:gd name="T69" fmla="*/ 103 h 114"/>
                <a:gd name="T70" fmla="*/ 69 w 131"/>
                <a:gd name="T71" fmla="*/ 108 h 114"/>
                <a:gd name="T72" fmla="*/ 78 w 131"/>
                <a:gd name="T73" fmla="*/ 110 h 114"/>
                <a:gd name="T74" fmla="*/ 88 w 131"/>
                <a:gd name="T75" fmla="*/ 112 h 114"/>
                <a:gd name="T76" fmla="*/ 97 w 131"/>
                <a:gd name="T77" fmla="*/ 114 h 114"/>
                <a:gd name="T78" fmla="*/ 105 w 131"/>
                <a:gd name="T79" fmla="*/ 114 h 114"/>
                <a:gd name="T80" fmla="*/ 112 w 131"/>
                <a:gd name="T81" fmla="*/ 112 h 114"/>
                <a:gd name="T82" fmla="*/ 107 w 131"/>
                <a:gd name="T83" fmla="*/ 109 h 114"/>
                <a:gd name="T84" fmla="*/ 98 w 131"/>
                <a:gd name="T85" fmla="*/ 102 h 114"/>
                <a:gd name="T86" fmla="*/ 85 w 131"/>
                <a:gd name="T87" fmla="*/ 93 h 114"/>
                <a:gd name="T88" fmla="*/ 73 w 131"/>
                <a:gd name="T89" fmla="*/ 83 h 114"/>
                <a:gd name="T90" fmla="*/ 60 w 131"/>
                <a:gd name="T91" fmla="*/ 70 h 114"/>
                <a:gd name="T92" fmla="*/ 51 w 131"/>
                <a:gd name="T93" fmla="*/ 58 h 114"/>
                <a:gd name="T94" fmla="*/ 44 w 131"/>
                <a:gd name="T95" fmla="*/ 47 h 114"/>
                <a:gd name="T96" fmla="*/ 44 w 131"/>
                <a:gd name="T97" fmla="*/ 3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14">
                  <a:moveTo>
                    <a:pt x="44" y="36"/>
                  </a:moveTo>
                  <a:lnTo>
                    <a:pt x="48" y="35"/>
                  </a:lnTo>
                  <a:lnTo>
                    <a:pt x="58" y="39"/>
                  </a:lnTo>
                  <a:lnTo>
                    <a:pt x="71" y="45"/>
                  </a:lnTo>
                  <a:lnTo>
                    <a:pt x="86" y="53"/>
                  </a:lnTo>
                  <a:lnTo>
                    <a:pt x="103" y="61"/>
                  </a:lnTo>
                  <a:lnTo>
                    <a:pt x="116" y="69"/>
                  </a:lnTo>
                  <a:lnTo>
                    <a:pt x="127" y="76"/>
                  </a:lnTo>
                  <a:lnTo>
                    <a:pt x="131" y="78"/>
                  </a:lnTo>
                  <a:lnTo>
                    <a:pt x="129" y="71"/>
                  </a:lnTo>
                  <a:lnTo>
                    <a:pt x="127" y="64"/>
                  </a:lnTo>
                  <a:lnTo>
                    <a:pt x="123" y="57"/>
                  </a:lnTo>
                  <a:lnTo>
                    <a:pt x="119" y="50"/>
                  </a:lnTo>
                  <a:lnTo>
                    <a:pt x="113" y="42"/>
                  </a:lnTo>
                  <a:lnTo>
                    <a:pt x="107" y="35"/>
                  </a:lnTo>
                  <a:lnTo>
                    <a:pt x="100" y="28"/>
                  </a:lnTo>
                  <a:lnTo>
                    <a:pt x="92" y="23"/>
                  </a:lnTo>
                  <a:lnTo>
                    <a:pt x="80" y="15"/>
                  </a:lnTo>
                  <a:lnTo>
                    <a:pt x="67" y="8"/>
                  </a:lnTo>
                  <a:lnTo>
                    <a:pt x="54" y="3"/>
                  </a:lnTo>
                  <a:lnTo>
                    <a:pt x="42" y="1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2" y="5"/>
                  </a:lnTo>
                  <a:lnTo>
                    <a:pt x="6" y="11"/>
                  </a:lnTo>
                  <a:lnTo>
                    <a:pt x="1" y="19"/>
                  </a:lnTo>
                  <a:lnTo>
                    <a:pt x="0" y="28"/>
                  </a:lnTo>
                  <a:lnTo>
                    <a:pt x="1" y="39"/>
                  </a:lnTo>
                  <a:lnTo>
                    <a:pt x="5" y="49"/>
                  </a:lnTo>
                  <a:lnTo>
                    <a:pt x="10" y="60"/>
                  </a:lnTo>
                  <a:lnTo>
                    <a:pt x="18" y="71"/>
                  </a:lnTo>
                  <a:lnTo>
                    <a:pt x="29" y="81"/>
                  </a:lnTo>
                  <a:lnTo>
                    <a:pt x="40" y="91"/>
                  </a:lnTo>
                  <a:lnTo>
                    <a:pt x="50" y="98"/>
                  </a:lnTo>
                  <a:lnTo>
                    <a:pt x="60" y="103"/>
                  </a:lnTo>
                  <a:lnTo>
                    <a:pt x="69" y="108"/>
                  </a:lnTo>
                  <a:lnTo>
                    <a:pt x="78" y="110"/>
                  </a:lnTo>
                  <a:lnTo>
                    <a:pt x="88" y="112"/>
                  </a:lnTo>
                  <a:lnTo>
                    <a:pt x="97" y="114"/>
                  </a:lnTo>
                  <a:lnTo>
                    <a:pt x="105" y="114"/>
                  </a:lnTo>
                  <a:lnTo>
                    <a:pt x="112" y="112"/>
                  </a:lnTo>
                  <a:lnTo>
                    <a:pt x="107" y="109"/>
                  </a:lnTo>
                  <a:lnTo>
                    <a:pt x="98" y="102"/>
                  </a:lnTo>
                  <a:lnTo>
                    <a:pt x="85" y="93"/>
                  </a:lnTo>
                  <a:lnTo>
                    <a:pt x="73" y="83"/>
                  </a:lnTo>
                  <a:lnTo>
                    <a:pt x="60" y="70"/>
                  </a:lnTo>
                  <a:lnTo>
                    <a:pt x="51" y="58"/>
                  </a:lnTo>
                  <a:lnTo>
                    <a:pt x="44" y="47"/>
                  </a:lnTo>
                  <a:lnTo>
                    <a:pt x="44" y="36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55"/>
            <p:cNvSpPr>
              <a:spLocks/>
            </p:cNvSpPr>
            <p:nvPr/>
          </p:nvSpPr>
          <p:spPr bwMode="auto">
            <a:xfrm>
              <a:off x="4888" y="2881"/>
              <a:ext cx="184" cy="313"/>
            </a:xfrm>
            <a:custGeom>
              <a:avLst/>
              <a:gdLst>
                <a:gd name="T0" fmla="*/ 367 w 368"/>
                <a:gd name="T1" fmla="*/ 53 h 628"/>
                <a:gd name="T2" fmla="*/ 367 w 368"/>
                <a:gd name="T3" fmla="*/ 36 h 628"/>
                <a:gd name="T4" fmla="*/ 361 w 368"/>
                <a:gd name="T5" fmla="*/ 20 h 628"/>
                <a:gd name="T6" fmla="*/ 346 w 368"/>
                <a:gd name="T7" fmla="*/ 7 h 628"/>
                <a:gd name="T8" fmla="*/ 333 w 368"/>
                <a:gd name="T9" fmla="*/ 2 h 628"/>
                <a:gd name="T10" fmla="*/ 323 w 368"/>
                <a:gd name="T11" fmla="*/ 0 h 628"/>
                <a:gd name="T12" fmla="*/ 313 w 368"/>
                <a:gd name="T13" fmla="*/ 0 h 628"/>
                <a:gd name="T14" fmla="*/ 302 w 368"/>
                <a:gd name="T15" fmla="*/ 0 h 628"/>
                <a:gd name="T16" fmla="*/ 275 w 368"/>
                <a:gd name="T17" fmla="*/ 21 h 628"/>
                <a:gd name="T18" fmla="*/ 234 w 368"/>
                <a:gd name="T19" fmla="*/ 64 h 628"/>
                <a:gd name="T20" fmla="*/ 195 w 368"/>
                <a:gd name="T21" fmla="*/ 107 h 628"/>
                <a:gd name="T22" fmla="*/ 159 w 368"/>
                <a:gd name="T23" fmla="*/ 153 h 628"/>
                <a:gd name="T24" fmla="*/ 124 w 368"/>
                <a:gd name="T25" fmla="*/ 201 h 628"/>
                <a:gd name="T26" fmla="*/ 89 w 368"/>
                <a:gd name="T27" fmla="*/ 250 h 628"/>
                <a:gd name="T28" fmla="*/ 55 w 368"/>
                <a:gd name="T29" fmla="*/ 300 h 628"/>
                <a:gd name="T30" fmla="*/ 19 w 368"/>
                <a:gd name="T31" fmla="*/ 351 h 628"/>
                <a:gd name="T32" fmla="*/ 0 w 368"/>
                <a:gd name="T33" fmla="*/ 403 h 628"/>
                <a:gd name="T34" fmla="*/ 11 w 368"/>
                <a:gd name="T35" fmla="*/ 429 h 628"/>
                <a:gd name="T36" fmla="*/ 20 w 368"/>
                <a:gd name="T37" fmla="*/ 439 h 628"/>
                <a:gd name="T38" fmla="*/ 35 w 368"/>
                <a:gd name="T39" fmla="*/ 455 h 628"/>
                <a:gd name="T40" fmla="*/ 51 w 368"/>
                <a:gd name="T41" fmla="*/ 466 h 628"/>
                <a:gd name="T42" fmla="*/ 65 w 368"/>
                <a:gd name="T43" fmla="*/ 470 h 628"/>
                <a:gd name="T44" fmla="*/ 68 w 368"/>
                <a:gd name="T45" fmla="*/ 466 h 628"/>
                <a:gd name="T46" fmla="*/ 59 w 368"/>
                <a:gd name="T47" fmla="*/ 454 h 628"/>
                <a:gd name="T48" fmla="*/ 45 w 368"/>
                <a:gd name="T49" fmla="*/ 437 h 628"/>
                <a:gd name="T50" fmla="*/ 33 w 368"/>
                <a:gd name="T51" fmla="*/ 418 h 628"/>
                <a:gd name="T52" fmla="*/ 46 w 368"/>
                <a:gd name="T53" fmla="*/ 378 h 628"/>
                <a:gd name="T54" fmla="*/ 86 w 368"/>
                <a:gd name="T55" fmla="*/ 316 h 628"/>
                <a:gd name="T56" fmla="*/ 128 w 368"/>
                <a:gd name="T57" fmla="*/ 255 h 628"/>
                <a:gd name="T58" fmla="*/ 171 w 368"/>
                <a:gd name="T59" fmla="*/ 198 h 628"/>
                <a:gd name="T60" fmla="*/ 211 w 368"/>
                <a:gd name="T61" fmla="*/ 148 h 628"/>
                <a:gd name="T62" fmla="*/ 246 w 368"/>
                <a:gd name="T63" fmla="*/ 106 h 628"/>
                <a:gd name="T64" fmla="*/ 272 w 368"/>
                <a:gd name="T65" fmla="*/ 76 h 628"/>
                <a:gd name="T66" fmla="*/ 286 w 368"/>
                <a:gd name="T67" fmla="*/ 60 h 628"/>
                <a:gd name="T68" fmla="*/ 303 w 368"/>
                <a:gd name="T69" fmla="*/ 47 h 628"/>
                <a:gd name="T70" fmla="*/ 322 w 368"/>
                <a:gd name="T71" fmla="*/ 44 h 628"/>
                <a:gd name="T72" fmla="*/ 328 w 368"/>
                <a:gd name="T73" fmla="*/ 55 h 628"/>
                <a:gd name="T74" fmla="*/ 324 w 368"/>
                <a:gd name="T75" fmla="*/ 75 h 628"/>
                <a:gd name="T76" fmla="*/ 308 w 368"/>
                <a:gd name="T77" fmla="*/ 113 h 628"/>
                <a:gd name="T78" fmla="*/ 280 w 368"/>
                <a:gd name="T79" fmla="*/ 168 h 628"/>
                <a:gd name="T80" fmla="*/ 252 w 368"/>
                <a:gd name="T81" fmla="*/ 220 h 628"/>
                <a:gd name="T82" fmla="*/ 222 w 368"/>
                <a:gd name="T83" fmla="*/ 272 h 628"/>
                <a:gd name="T84" fmla="*/ 189 w 368"/>
                <a:gd name="T85" fmla="*/ 323 h 628"/>
                <a:gd name="T86" fmla="*/ 156 w 368"/>
                <a:gd name="T87" fmla="*/ 375 h 628"/>
                <a:gd name="T88" fmla="*/ 121 w 368"/>
                <a:gd name="T89" fmla="*/ 426 h 628"/>
                <a:gd name="T90" fmla="*/ 85 w 368"/>
                <a:gd name="T91" fmla="*/ 482 h 628"/>
                <a:gd name="T92" fmla="*/ 56 w 368"/>
                <a:gd name="T93" fmla="*/ 536 h 628"/>
                <a:gd name="T94" fmla="*/ 43 w 368"/>
                <a:gd name="T95" fmla="*/ 605 h 628"/>
                <a:gd name="T96" fmla="*/ 52 w 368"/>
                <a:gd name="T97" fmla="*/ 612 h 628"/>
                <a:gd name="T98" fmla="*/ 85 w 368"/>
                <a:gd name="T99" fmla="*/ 561 h 628"/>
                <a:gd name="T100" fmla="*/ 129 w 368"/>
                <a:gd name="T101" fmla="*/ 493 h 628"/>
                <a:gd name="T102" fmla="*/ 181 w 368"/>
                <a:gd name="T103" fmla="*/ 413 h 628"/>
                <a:gd name="T104" fmla="*/ 235 w 368"/>
                <a:gd name="T105" fmla="*/ 326 h 628"/>
                <a:gd name="T106" fmla="*/ 286 w 368"/>
                <a:gd name="T107" fmla="*/ 240 h 628"/>
                <a:gd name="T108" fmla="*/ 329 w 368"/>
                <a:gd name="T109" fmla="*/ 159 h 628"/>
                <a:gd name="T110" fmla="*/ 358 w 368"/>
                <a:gd name="T111" fmla="*/ 91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8" h="628">
                  <a:moveTo>
                    <a:pt x="366" y="64"/>
                  </a:moveTo>
                  <a:lnTo>
                    <a:pt x="367" y="53"/>
                  </a:lnTo>
                  <a:lnTo>
                    <a:pt x="368" y="44"/>
                  </a:lnTo>
                  <a:lnTo>
                    <a:pt x="367" y="36"/>
                  </a:lnTo>
                  <a:lnTo>
                    <a:pt x="366" y="29"/>
                  </a:lnTo>
                  <a:lnTo>
                    <a:pt x="361" y="20"/>
                  </a:lnTo>
                  <a:lnTo>
                    <a:pt x="354" y="13"/>
                  </a:lnTo>
                  <a:lnTo>
                    <a:pt x="346" y="7"/>
                  </a:lnTo>
                  <a:lnTo>
                    <a:pt x="338" y="4"/>
                  </a:lnTo>
                  <a:lnTo>
                    <a:pt x="333" y="2"/>
                  </a:lnTo>
                  <a:lnTo>
                    <a:pt x="329" y="1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3" y="0"/>
                  </a:lnTo>
                  <a:lnTo>
                    <a:pt x="308" y="0"/>
                  </a:lnTo>
                  <a:lnTo>
                    <a:pt x="302" y="0"/>
                  </a:lnTo>
                  <a:lnTo>
                    <a:pt x="297" y="0"/>
                  </a:lnTo>
                  <a:lnTo>
                    <a:pt x="275" y="21"/>
                  </a:lnTo>
                  <a:lnTo>
                    <a:pt x="254" y="42"/>
                  </a:lnTo>
                  <a:lnTo>
                    <a:pt x="234" y="64"/>
                  </a:lnTo>
                  <a:lnTo>
                    <a:pt x="215" y="85"/>
                  </a:lnTo>
                  <a:lnTo>
                    <a:pt x="195" y="107"/>
                  </a:lnTo>
                  <a:lnTo>
                    <a:pt x="177" y="130"/>
                  </a:lnTo>
                  <a:lnTo>
                    <a:pt x="159" y="153"/>
                  </a:lnTo>
                  <a:lnTo>
                    <a:pt x="141" y="176"/>
                  </a:lnTo>
                  <a:lnTo>
                    <a:pt x="124" y="201"/>
                  </a:lnTo>
                  <a:lnTo>
                    <a:pt x="106" y="225"/>
                  </a:lnTo>
                  <a:lnTo>
                    <a:pt x="89" y="250"/>
                  </a:lnTo>
                  <a:lnTo>
                    <a:pt x="72" y="274"/>
                  </a:lnTo>
                  <a:lnTo>
                    <a:pt x="55" y="300"/>
                  </a:lnTo>
                  <a:lnTo>
                    <a:pt x="36" y="326"/>
                  </a:lnTo>
                  <a:lnTo>
                    <a:pt x="19" y="351"/>
                  </a:lnTo>
                  <a:lnTo>
                    <a:pt x="0" y="378"/>
                  </a:lnTo>
                  <a:lnTo>
                    <a:pt x="0" y="403"/>
                  </a:lnTo>
                  <a:lnTo>
                    <a:pt x="5" y="419"/>
                  </a:lnTo>
                  <a:lnTo>
                    <a:pt x="11" y="429"/>
                  </a:lnTo>
                  <a:lnTo>
                    <a:pt x="14" y="431"/>
                  </a:lnTo>
                  <a:lnTo>
                    <a:pt x="20" y="439"/>
                  </a:lnTo>
                  <a:lnTo>
                    <a:pt x="27" y="447"/>
                  </a:lnTo>
                  <a:lnTo>
                    <a:pt x="35" y="455"/>
                  </a:lnTo>
                  <a:lnTo>
                    <a:pt x="43" y="461"/>
                  </a:lnTo>
                  <a:lnTo>
                    <a:pt x="51" y="466"/>
                  </a:lnTo>
                  <a:lnTo>
                    <a:pt x="59" y="469"/>
                  </a:lnTo>
                  <a:lnTo>
                    <a:pt x="65" y="470"/>
                  </a:lnTo>
                  <a:lnTo>
                    <a:pt x="68" y="468"/>
                  </a:lnTo>
                  <a:lnTo>
                    <a:pt x="68" y="466"/>
                  </a:lnTo>
                  <a:lnTo>
                    <a:pt x="65" y="461"/>
                  </a:lnTo>
                  <a:lnTo>
                    <a:pt x="59" y="454"/>
                  </a:lnTo>
                  <a:lnTo>
                    <a:pt x="52" y="446"/>
                  </a:lnTo>
                  <a:lnTo>
                    <a:pt x="45" y="437"/>
                  </a:lnTo>
                  <a:lnTo>
                    <a:pt x="38" y="428"/>
                  </a:lnTo>
                  <a:lnTo>
                    <a:pt x="33" y="418"/>
                  </a:lnTo>
                  <a:lnTo>
                    <a:pt x="29" y="409"/>
                  </a:lnTo>
                  <a:lnTo>
                    <a:pt x="46" y="378"/>
                  </a:lnTo>
                  <a:lnTo>
                    <a:pt x="65" y="347"/>
                  </a:lnTo>
                  <a:lnTo>
                    <a:pt x="86" y="316"/>
                  </a:lnTo>
                  <a:lnTo>
                    <a:pt x="106" y="285"/>
                  </a:lnTo>
                  <a:lnTo>
                    <a:pt x="128" y="255"/>
                  </a:lnTo>
                  <a:lnTo>
                    <a:pt x="150" y="226"/>
                  </a:lnTo>
                  <a:lnTo>
                    <a:pt x="171" y="198"/>
                  </a:lnTo>
                  <a:lnTo>
                    <a:pt x="192" y="172"/>
                  </a:lnTo>
                  <a:lnTo>
                    <a:pt x="211" y="148"/>
                  </a:lnTo>
                  <a:lnTo>
                    <a:pt x="230" y="126"/>
                  </a:lnTo>
                  <a:lnTo>
                    <a:pt x="246" y="106"/>
                  </a:lnTo>
                  <a:lnTo>
                    <a:pt x="261" y="90"/>
                  </a:lnTo>
                  <a:lnTo>
                    <a:pt x="272" y="76"/>
                  </a:lnTo>
                  <a:lnTo>
                    <a:pt x="280" y="66"/>
                  </a:lnTo>
                  <a:lnTo>
                    <a:pt x="286" y="60"/>
                  </a:lnTo>
                  <a:lnTo>
                    <a:pt x="288" y="58"/>
                  </a:lnTo>
                  <a:lnTo>
                    <a:pt x="303" y="47"/>
                  </a:lnTo>
                  <a:lnTo>
                    <a:pt x="314" y="43"/>
                  </a:lnTo>
                  <a:lnTo>
                    <a:pt x="322" y="44"/>
                  </a:lnTo>
                  <a:lnTo>
                    <a:pt x="325" y="47"/>
                  </a:lnTo>
                  <a:lnTo>
                    <a:pt x="328" y="55"/>
                  </a:lnTo>
                  <a:lnTo>
                    <a:pt x="327" y="65"/>
                  </a:lnTo>
                  <a:lnTo>
                    <a:pt x="324" y="75"/>
                  </a:lnTo>
                  <a:lnTo>
                    <a:pt x="321" y="85"/>
                  </a:lnTo>
                  <a:lnTo>
                    <a:pt x="308" y="113"/>
                  </a:lnTo>
                  <a:lnTo>
                    <a:pt x="294" y="141"/>
                  </a:lnTo>
                  <a:lnTo>
                    <a:pt x="280" y="168"/>
                  </a:lnTo>
                  <a:lnTo>
                    <a:pt x="267" y="194"/>
                  </a:lnTo>
                  <a:lnTo>
                    <a:pt x="252" y="220"/>
                  </a:lnTo>
                  <a:lnTo>
                    <a:pt x="237" y="246"/>
                  </a:lnTo>
                  <a:lnTo>
                    <a:pt x="222" y="272"/>
                  </a:lnTo>
                  <a:lnTo>
                    <a:pt x="206" y="297"/>
                  </a:lnTo>
                  <a:lnTo>
                    <a:pt x="189" y="323"/>
                  </a:lnTo>
                  <a:lnTo>
                    <a:pt x="173" y="348"/>
                  </a:lnTo>
                  <a:lnTo>
                    <a:pt x="156" y="375"/>
                  </a:lnTo>
                  <a:lnTo>
                    <a:pt x="139" y="400"/>
                  </a:lnTo>
                  <a:lnTo>
                    <a:pt x="121" y="426"/>
                  </a:lnTo>
                  <a:lnTo>
                    <a:pt x="103" y="454"/>
                  </a:lnTo>
                  <a:lnTo>
                    <a:pt x="85" y="482"/>
                  </a:lnTo>
                  <a:lnTo>
                    <a:pt x="66" y="510"/>
                  </a:lnTo>
                  <a:lnTo>
                    <a:pt x="56" y="536"/>
                  </a:lnTo>
                  <a:lnTo>
                    <a:pt x="48" y="570"/>
                  </a:lnTo>
                  <a:lnTo>
                    <a:pt x="43" y="605"/>
                  </a:lnTo>
                  <a:lnTo>
                    <a:pt x="42" y="628"/>
                  </a:lnTo>
                  <a:lnTo>
                    <a:pt x="52" y="612"/>
                  </a:lnTo>
                  <a:lnTo>
                    <a:pt x="66" y="589"/>
                  </a:lnTo>
                  <a:lnTo>
                    <a:pt x="85" y="561"/>
                  </a:lnTo>
                  <a:lnTo>
                    <a:pt x="106" y="529"/>
                  </a:lnTo>
                  <a:lnTo>
                    <a:pt x="129" y="493"/>
                  </a:lnTo>
                  <a:lnTo>
                    <a:pt x="155" y="454"/>
                  </a:lnTo>
                  <a:lnTo>
                    <a:pt x="181" y="413"/>
                  </a:lnTo>
                  <a:lnTo>
                    <a:pt x="209" y="370"/>
                  </a:lnTo>
                  <a:lnTo>
                    <a:pt x="235" y="326"/>
                  </a:lnTo>
                  <a:lnTo>
                    <a:pt x="262" y="282"/>
                  </a:lnTo>
                  <a:lnTo>
                    <a:pt x="286" y="240"/>
                  </a:lnTo>
                  <a:lnTo>
                    <a:pt x="309" y="198"/>
                  </a:lnTo>
                  <a:lnTo>
                    <a:pt x="329" y="159"/>
                  </a:lnTo>
                  <a:lnTo>
                    <a:pt x="346" y="123"/>
                  </a:lnTo>
                  <a:lnTo>
                    <a:pt x="358" y="91"/>
                  </a:lnTo>
                  <a:lnTo>
                    <a:pt x="366" y="64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56"/>
            <p:cNvSpPr>
              <a:spLocks/>
            </p:cNvSpPr>
            <p:nvPr/>
          </p:nvSpPr>
          <p:spPr bwMode="auto">
            <a:xfrm>
              <a:off x="4627" y="3110"/>
              <a:ext cx="156" cy="90"/>
            </a:xfrm>
            <a:custGeom>
              <a:avLst/>
              <a:gdLst>
                <a:gd name="T0" fmla="*/ 193 w 313"/>
                <a:gd name="T1" fmla="*/ 68 h 179"/>
                <a:gd name="T2" fmla="*/ 213 w 313"/>
                <a:gd name="T3" fmla="*/ 81 h 179"/>
                <a:gd name="T4" fmla="*/ 231 w 313"/>
                <a:gd name="T5" fmla="*/ 96 h 179"/>
                <a:gd name="T6" fmla="*/ 247 w 313"/>
                <a:gd name="T7" fmla="*/ 110 h 179"/>
                <a:gd name="T8" fmla="*/ 262 w 313"/>
                <a:gd name="T9" fmla="*/ 125 h 179"/>
                <a:gd name="T10" fmla="*/ 276 w 313"/>
                <a:gd name="T11" fmla="*/ 139 h 179"/>
                <a:gd name="T12" fmla="*/ 288 w 313"/>
                <a:gd name="T13" fmla="*/ 153 h 179"/>
                <a:gd name="T14" fmla="*/ 301 w 313"/>
                <a:gd name="T15" fmla="*/ 167 h 179"/>
                <a:gd name="T16" fmla="*/ 313 w 313"/>
                <a:gd name="T17" fmla="*/ 179 h 179"/>
                <a:gd name="T18" fmla="*/ 307 w 313"/>
                <a:gd name="T19" fmla="*/ 157 h 179"/>
                <a:gd name="T20" fmla="*/ 299 w 313"/>
                <a:gd name="T21" fmla="*/ 137 h 179"/>
                <a:gd name="T22" fmla="*/ 289 w 313"/>
                <a:gd name="T23" fmla="*/ 116 h 179"/>
                <a:gd name="T24" fmla="*/ 279 w 313"/>
                <a:gd name="T25" fmla="*/ 96 h 179"/>
                <a:gd name="T26" fmla="*/ 266 w 313"/>
                <a:gd name="T27" fmla="*/ 79 h 179"/>
                <a:gd name="T28" fmla="*/ 251 w 313"/>
                <a:gd name="T29" fmla="*/ 62 h 179"/>
                <a:gd name="T30" fmla="*/ 235 w 313"/>
                <a:gd name="T31" fmla="*/ 47 h 179"/>
                <a:gd name="T32" fmla="*/ 218 w 313"/>
                <a:gd name="T33" fmla="*/ 34 h 179"/>
                <a:gd name="T34" fmla="*/ 208 w 313"/>
                <a:gd name="T35" fmla="*/ 27 h 179"/>
                <a:gd name="T36" fmla="*/ 196 w 313"/>
                <a:gd name="T37" fmla="*/ 21 h 179"/>
                <a:gd name="T38" fmla="*/ 183 w 313"/>
                <a:gd name="T39" fmla="*/ 17 h 179"/>
                <a:gd name="T40" fmla="*/ 170 w 313"/>
                <a:gd name="T41" fmla="*/ 12 h 179"/>
                <a:gd name="T42" fmla="*/ 156 w 313"/>
                <a:gd name="T43" fmla="*/ 9 h 179"/>
                <a:gd name="T44" fmla="*/ 141 w 313"/>
                <a:gd name="T45" fmla="*/ 5 h 179"/>
                <a:gd name="T46" fmla="*/ 126 w 313"/>
                <a:gd name="T47" fmla="*/ 3 h 179"/>
                <a:gd name="T48" fmla="*/ 111 w 313"/>
                <a:gd name="T49" fmla="*/ 1 h 179"/>
                <a:gd name="T50" fmla="*/ 96 w 313"/>
                <a:gd name="T51" fmla="*/ 1 h 179"/>
                <a:gd name="T52" fmla="*/ 81 w 313"/>
                <a:gd name="T53" fmla="*/ 0 h 179"/>
                <a:gd name="T54" fmla="*/ 66 w 313"/>
                <a:gd name="T55" fmla="*/ 1 h 179"/>
                <a:gd name="T56" fmla="*/ 52 w 313"/>
                <a:gd name="T57" fmla="*/ 2 h 179"/>
                <a:gd name="T58" fmla="*/ 37 w 313"/>
                <a:gd name="T59" fmla="*/ 3 h 179"/>
                <a:gd name="T60" fmla="*/ 24 w 313"/>
                <a:gd name="T61" fmla="*/ 5 h 179"/>
                <a:gd name="T62" fmla="*/ 12 w 313"/>
                <a:gd name="T63" fmla="*/ 9 h 179"/>
                <a:gd name="T64" fmla="*/ 0 w 313"/>
                <a:gd name="T65" fmla="*/ 13 h 179"/>
                <a:gd name="T66" fmla="*/ 11 w 313"/>
                <a:gd name="T67" fmla="*/ 16 h 179"/>
                <a:gd name="T68" fmla="*/ 22 w 313"/>
                <a:gd name="T69" fmla="*/ 17 h 179"/>
                <a:gd name="T70" fmla="*/ 34 w 313"/>
                <a:gd name="T71" fmla="*/ 19 h 179"/>
                <a:gd name="T72" fmla="*/ 46 w 313"/>
                <a:gd name="T73" fmla="*/ 21 h 179"/>
                <a:gd name="T74" fmla="*/ 59 w 313"/>
                <a:gd name="T75" fmla="*/ 23 h 179"/>
                <a:gd name="T76" fmla="*/ 72 w 313"/>
                <a:gd name="T77" fmla="*/ 25 h 179"/>
                <a:gd name="T78" fmla="*/ 84 w 313"/>
                <a:gd name="T79" fmla="*/ 28 h 179"/>
                <a:gd name="T80" fmla="*/ 97 w 313"/>
                <a:gd name="T81" fmla="*/ 31 h 179"/>
                <a:gd name="T82" fmla="*/ 110 w 313"/>
                <a:gd name="T83" fmla="*/ 34 h 179"/>
                <a:gd name="T84" fmla="*/ 124 w 313"/>
                <a:gd name="T85" fmla="*/ 36 h 179"/>
                <a:gd name="T86" fmla="*/ 136 w 313"/>
                <a:gd name="T87" fmla="*/ 41 h 179"/>
                <a:gd name="T88" fmla="*/ 148 w 313"/>
                <a:gd name="T89" fmla="*/ 45 h 179"/>
                <a:gd name="T90" fmla="*/ 160 w 313"/>
                <a:gd name="T91" fmla="*/ 50 h 179"/>
                <a:gd name="T92" fmla="*/ 172 w 313"/>
                <a:gd name="T93" fmla="*/ 55 h 179"/>
                <a:gd name="T94" fmla="*/ 182 w 313"/>
                <a:gd name="T95" fmla="*/ 61 h 179"/>
                <a:gd name="T96" fmla="*/ 193 w 313"/>
                <a:gd name="T97" fmla="*/ 6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3" h="179">
                  <a:moveTo>
                    <a:pt x="193" y="68"/>
                  </a:moveTo>
                  <a:lnTo>
                    <a:pt x="213" y="81"/>
                  </a:lnTo>
                  <a:lnTo>
                    <a:pt x="231" y="96"/>
                  </a:lnTo>
                  <a:lnTo>
                    <a:pt x="247" y="110"/>
                  </a:lnTo>
                  <a:lnTo>
                    <a:pt x="262" y="125"/>
                  </a:lnTo>
                  <a:lnTo>
                    <a:pt x="276" y="139"/>
                  </a:lnTo>
                  <a:lnTo>
                    <a:pt x="288" y="153"/>
                  </a:lnTo>
                  <a:lnTo>
                    <a:pt x="301" y="167"/>
                  </a:lnTo>
                  <a:lnTo>
                    <a:pt x="313" y="179"/>
                  </a:lnTo>
                  <a:lnTo>
                    <a:pt x="307" y="157"/>
                  </a:lnTo>
                  <a:lnTo>
                    <a:pt x="299" y="137"/>
                  </a:lnTo>
                  <a:lnTo>
                    <a:pt x="289" y="116"/>
                  </a:lnTo>
                  <a:lnTo>
                    <a:pt x="279" y="96"/>
                  </a:lnTo>
                  <a:lnTo>
                    <a:pt x="266" y="79"/>
                  </a:lnTo>
                  <a:lnTo>
                    <a:pt x="251" y="62"/>
                  </a:lnTo>
                  <a:lnTo>
                    <a:pt x="235" y="47"/>
                  </a:lnTo>
                  <a:lnTo>
                    <a:pt x="218" y="34"/>
                  </a:lnTo>
                  <a:lnTo>
                    <a:pt x="208" y="27"/>
                  </a:lnTo>
                  <a:lnTo>
                    <a:pt x="196" y="21"/>
                  </a:lnTo>
                  <a:lnTo>
                    <a:pt x="183" y="17"/>
                  </a:lnTo>
                  <a:lnTo>
                    <a:pt x="170" y="12"/>
                  </a:lnTo>
                  <a:lnTo>
                    <a:pt x="156" y="9"/>
                  </a:lnTo>
                  <a:lnTo>
                    <a:pt x="141" y="5"/>
                  </a:lnTo>
                  <a:lnTo>
                    <a:pt x="126" y="3"/>
                  </a:lnTo>
                  <a:lnTo>
                    <a:pt x="111" y="1"/>
                  </a:lnTo>
                  <a:lnTo>
                    <a:pt x="96" y="1"/>
                  </a:lnTo>
                  <a:lnTo>
                    <a:pt x="81" y="0"/>
                  </a:lnTo>
                  <a:lnTo>
                    <a:pt x="66" y="1"/>
                  </a:lnTo>
                  <a:lnTo>
                    <a:pt x="52" y="2"/>
                  </a:lnTo>
                  <a:lnTo>
                    <a:pt x="37" y="3"/>
                  </a:lnTo>
                  <a:lnTo>
                    <a:pt x="24" y="5"/>
                  </a:lnTo>
                  <a:lnTo>
                    <a:pt x="12" y="9"/>
                  </a:lnTo>
                  <a:lnTo>
                    <a:pt x="0" y="13"/>
                  </a:lnTo>
                  <a:lnTo>
                    <a:pt x="11" y="16"/>
                  </a:lnTo>
                  <a:lnTo>
                    <a:pt x="22" y="17"/>
                  </a:lnTo>
                  <a:lnTo>
                    <a:pt x="34" y="19"/>
                  </a:lnTo>
                  <a:lnTo>
                    <a:pt x="46" y="21"/>
                  </a:lnTo>
                  <a:lnTo>
                    <a:pt x="59" y="23"/>
                  </a:lnTo>
                  <a:lnTo>
                    <a:pt x="72" y="25"/>
                  </a:lnTo>
                  <a:lnTo>
                    <a:pt x="84" y="28"/>
                  </a:lnTo>
                  <a:lnTo>
                    <a:pt x="97" y="31"/>
                  </a:lnTo>
                  <a:lnTo>
                    <a:pt x="110" y="34"/>
                  </a:lnTo>
                  <a:lnTo>
                    <a:pt x="124" y="36"/>
                  </a:lnTo>
                  <a:lnTo>
                    <a:pt x="136" y="41"/>
                  </a:lnTo>
                  <a:lnTo>
                    <a:pt x="148" y="45"/>
                  </a:lnTo>
                  <a:lnTo>
                    <a:pt x="160" y="50"/>
                  </a:lnTo>
                  <a:lnTo>
                    <a:pt x="172" y="55"/>
                  </a:lnTo>
                  <a:lnTo>
                    <a:pt x="182" y="61"/>
                  </a:lnTo>
                  <a:lnTo>
                    <a:pt x="193" y="68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57"/>
            <p:cNvSpPr>
              <a:spLocks/>
            </p:cNvSpPr>
            <p:nvPr/>
          </p:nvSpPr>
          <p:spPr bwMode="auto">
            <a:xfrm>
              <a:off x="4432" y="3557"/>
              <a:ext cx="47" cy="34"/>
            </a:xfrm>
            <a:custGeom>
              <a:avLst/>
              <a:gdLst>
                <a:gd name="T0" fmla="*/ 51 w 93"/>
                <a:gd name="T1" fmla="*/ 30 h 68"/>
                <a:gd name="T2" fmla="*/ 58 w 93"/>
                <a:gd name="T3" fmla="*/ 34 h 68"/>
                <a:gd name="T4" fmla="*/ 64 w 93"/>
                <a:gd name="T5" fmla="*/ 40 h 68"/>
                <a:gd name="T6" fmla="*/ 71 w 93"/>
                <a:gd name="T7" fmla="*/ 46 h 68"/>
                <a:gd name="T8" fmla="*/ 78 w 93"/>
                <a:gd name="T9" fmla="*/ 51 h 68"/>
                <a:gd name="T10" fmla="*/ 84 w 93"/>
                <a:gd name="T11" fmla="*/ 58 h 68"/>
                <a:gd name="T12" fmla="*/ 89 w 93"/>
                <a:gd name="T13" fmla="*/ 63 h 68"/>
                <a:gd name="T14" fmla="*/ 92 w 93"/>
                <a:gd name="T15" fmla="*/ 66 h 68"/>
                <a:gd name="T16" fmla="*/ 93 w 93"/>
                <a:gd name="T17" fmla="*/ 68 h 68"/>
                <a:gd name="T18" fmla="*/ 70 w 93"/>
                <a:gd name="T19" fmla="*/ 0 h 68"/>
                <a:gd name="T20" fmla="*/ 0 w 93"/>
                <a:gd name="T21" fmla="*/ 16 h 68"/>
                <a:gd name="T22" fmla="*/ 1 w 93"/>
                <a:gd name="T23" fmla="*/ 16 h 68"/>
                <a:gd name="T24" fmla="*/ 6 w 93"/>
                <a:gd name="T25" fmla="*/ 17 h 68"/>
                <a:gd name="T26" fmla="*/ 11 w 93"/>
                <a:gd name="T27" fmla="*/ 17 h 68"/>
                <a:gd name="T28" fmla="*/ 18 w 93"/>
                <a:gd name="T29" fmla="*/ 19 h 68"/>
                <a:gd name="T30" fmla="*/ 26 w 93"/>
                <a:gd name="T31" fmla="*/ 20 h 68"/>
                <a:gd name="T32" fmla="*/ 36 w 93"/>
                <a:gd name="T33" fmla="*/ 23 h 68"/>
                <a:gd name="T34" fmla="*/ 44 w 93"/>
                <a:gd name="T35" fmla="*/ 26 h 68"/>
                <a:gd name="T36" fmla="*/ 51 w 93"/>
                <a:gd name="T37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68">
                  <a:moveTo>
                    <a:pt x="51" y="30"/>
                  </a:moveTo>
                  <a:lnTo>
                    <a:pt x="58" y="34"/>
                  </a:lnTo>
                  <a:lnTo>
                    <a:pt x="64" y="40"/>
                  </a:lnTo>
                  <a:lnTo>
                    <a:pt x="71" y="46"/>
                  </a:lnTo>
                  <a:lnTo>
                    <a:pt x="78" y="51"/>
                  </a:lnTo>
                  <a:lnTo>
                    <a:pt x="84" y="58"/>
                  </a:lnTo>
                  <a:lnTo>
                    <a:pt x="89" y="63"/>
                  </a:lnTo>
                  <a:lnTo>
                    <a:pt x="92" y="66"/>
                  </a:lnTo>
                  <a:lnTo>
                    <a:pt x="93" y="68"/>
                  </a:lnTo>
                  <a:lnTo>
                    <a:pt x="70" y="0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6" y="17"/>
                  </a:lnTo>
                  <a:lnTo>
                    <a:pt x="11" y="17"/>
                  </a:lnTo>
                  <a:lnTo>
                    <a:pt x="18" y="19"/>
                  </a:lnTo>
                  <a:lnTo>
                    <a:pt x="26" y="20"/>
                  </a:lnTo>
                  <a:lnTo>
                    <a:pt x="36" y="23"/>
                  </a:lnTo>
                  <a:lnTo>
                    <a:pt x="44" y="26"/>
                  </a:lnTo>
                  <a:lnTo>
                    <a:pt x="51" y="3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58"/>
            <p:cNvSpPr>
              <a:spLocks/>
            </p:cNvSpPr>
            <p:nvPr/>
          </p:nvSpPr>
          <p:spPr bwMode="auto">
            <a:xfrm>
              <a:off x="4420" y="3586"/>
              <a:ext cx="45" cy="35"/>
            </a:xfrm>
            <a:custGeom>
              <a:avLst/>
              <a:gdLst>
                <a:gd name="T0" fmla="*/ 40 w 90"/>
                <a:gd name="T1" fmla="*/ 42 h 69"/>
                <a:gd name="T2" fmla="*/ 33 w 90"/>
                <a:gd name="T3" fmla="*/ 37 h 69"/>
                <a:gd name="T4" fmla="*/ 26 w 90"/>
                <a:gd name="T5" fmla="*/ 30 h 69"/>
                <a:gd name="T6" fmla="*/ 19 w 90"/>
                <a:gd name="T7" fmla="*/ 23 h 69"/>
                <a:gd name="T8" fmla="*/ 14 w 90"/>
                <a:gd name="T9" fmla="*/ 16 h 69"/>
                <a:gd name="T10" fmla="*/ 8 w 90"/>
                <a:gd name="T11" fmla="*/ 11 h 69"/>
                <a:gd name="T12" fmla="*/ 3 w 90"/>
                <a:gd name="T13" fmla="*/ 5 h 69"/>
                <a:gd name="T14" fmla="*/ 1 w 90"/>
                <a:gd name="T15" fmla="*/ 1 h 69"/>
                <a:gd name="T16" fmla="*/ 0 w 90"/>
                <a:gd name="T17" fmla="*/ 0 h 69"/>
                <a:gd name="T18" fmla="*/ 18 w 90"/>
                <a:gd name="T19" fmla="*/ 69 h 69"/>
                <a:gd name="T20" fmla="*/ 90 w 90"/>
                <a:gd name="T21" fmla="*/ 59 h 69"/>
                <a:gd name="T22" fmla="*/ 88 w 90"/>
                <a:gd name="T23" fmla="*/ 59 h 69"/>
                <a:gd name="T24" fmla="*/ 84 w 90"/>
                <a:gd name="T25" fmla="*/ 58 h 69"/>
                <a:gd name="T26" fmla="*/ 78 w 90"/>
                <a:gd name="T27" fmla="*/ 57 h 69"/>
                <a:gd name="T28" fmla="*/ 71 w 90"/>
                <a:gd name="T29" fmla="*/ 54 h 69"/>
                <a:gd name="T30" fmla="*/ 63 w 90"/>
                <a:gd name="T31" fmla="*/ 52 h 69"/>
                <a:gd name="T32" fmla="*/ 55 w 90"/>
                <a:gd name="T33" fmla="*/ 49 h 69"/>
                <a:gd name="T34" fmla="*/ 47 w 90"/>
                <a:gd name="T35" fmla="*/ 45 h 69"/>
                <a:gd name="T36" fmla="*/ 40 w 90"/>
                <a:gd name="T37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69">
                  <a:moveTo>
                    <a:pt x="40" y="42"/>
                  </a:moveTo>
                  <a:lnTo>
                    <a:pt x="33" y="37"/>
                  </a:lnTo>
                  <a:lnTo>
                    <a:pt x="26" y="30"/>
                  </a:lnTo>
                  <a:lnTo>
                    <a:pt x="19" y="23"/>
                  </a:lnTo>
                  <a:lnTo>
                    <a:pt x="14" y="16"/>
                  </a:lnTo>
                  <a:lnTo>
                    <a:pt x="8" y="11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lnTo>
                    <a:pt x="18" y="69"/>
                  </a:lnTo>
                  <a:lnTo>
                    <a:pt x="90" y="59"/>
                  </a:lnTo>
                  <a:lnTo>
                    <a:pt x="88" y="59"/>
                  </a:lnTo>
                  <a:lnTo>
                    <a:pt x="84" y="58"/>
                  </a:lnTo>
                  <a:lnTo>
                    <a:pt x="78" y="57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47" y="45"/>
                  </a:lnTo>
                  <a:lnTo>
                    <a:pt x="40" y="42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9" name="Picture 58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FF00"/>
                </a:solidFill>
              </a:rPr>
              <a:t>Discussion</a:t>
            </a:r>
            <a:endParaRPr 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How Can You Work With Servicers to Protect                         Your Portfolio?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Tell students about the various repayment plans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Encourage them to visit their servicer’s website or call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Use servicer portfolio reports and NSLDS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200" dirty="0"/>
              <a:t>Borrowers can apply online for Income-Driven Repayment Plans on </a:t>
            </a:r>
            <a:r>
              <a:rPr lang="en-US" sz="2200" b="1" dirty="0"/>
              <a:t>studentloans.gov</a:t>
            </a:r>
            <a:r>
              <a:rPr lang="en-US" sz="2200" dirty="0"/>
              <a:t>, which interfaces with the IRS database to retrieve most recent tax </a:t>
            </a:r>
            <a:r>
              <a:rPr lang="en-US" sz="2200" dirty="0" smtClean="0"/>
              <a:t>information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/>
              <a:t>This process allows for a more borrower friendly, quicker process</a:t>
            </a:r>
          </a:p>
          <a:p>
            <a:pPr lvl="2">
              <a:spcBef>
                <a:spcPts val="0"/>
              </a:spcBef>
              <a:spcAft>
                <a:spcPts val="900"/>
              </a:spcAft>
            </a:pPr>
            <a:r>
              <a:rPr lang="en-US" sz="1600" dirty="0" smtClean="0"/>
              <a:t>Retrieval of loan data from NSLDS</a:t>
            </a:r>
          </a:p>
          <a:p>
            <a:pPr lvl="2">
              <a:spcBef>
                <a:spcPts val="0"/>
              </a:spcBef>
              <a:spcAft>
                <a:spcPts val="900"/>
              </a:spcAft>
            </a:pPr>
            <a:r>
              <a:rPr lang="en-US" sz="1600" dirty="0" smtClean="0"/>
              <a:t>No need to find paper tax returns</a:t>
            </a:r>
          </a:p>
          <a:p>
            <a:pPr lvl="2">
              <a:spcBef>
                <a:spcPts val="0"/>
              </a:spcBef>
              <a:spcAft>
                <a:spcPts val="900"/>
              </a:spcAft>
            </a:pPr>
            <a:r>
              <a:rPr lang="en-US" sz="1600" dirty="0" smtClean="0"/>
              <a:t>Ability to manually input family size that may differ from tax return</a:t>
            </a:r>
          </a:p>
          <a:p>
            <a:pPr lvl="2">
              <a:spcBef>
                <a:spcPts val="0"/>
              </a:spcBef>
              <a:spcAft>
                <a:spcPts val="900"/>
              </a:spcAft>
            </a:pPr>
            <a:r>
              <a:rPr lang="en-US" sz="1600" dirty="0" smtClean="0"/>
              <a:t>Servicer receives electronic application the next business day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/>
              <a:t>Can be utilized for both first time and renewal applications</a:t>
            </a:r>
            <a:endParaRPr lang="en-US" sz="1800" dirty="0"/>
          </a:p>
          <a:p>
            <a:endParaRPr lang="en-US" sz="2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3618" y="3119523"/>
            <a:ext cx="2078182" cy="332509"/>
          </a:xfrm>
          <a:prstGeom prst="roundRect">
            <a:avLst/>
          </a:prstGeom>
          <a:solidFill>
            <a:srgbClr val="006600"/>
          </a:solid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50" b="1" dirty="0" smtClean="0"/>
              <a:t>StudentLoans.gov</a:t>
            </a:r>
            <a:endParaRPr lang="en-US" sz="1850" b="1" dirty="0"/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FF00"/>
                </a:solidFill>
              </a:rPr>
              <a:t>How Can You Work With Servicers to Protect Your Portfolio?</a:t>
            </a:r>
            <a:endParaRPr 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William C. Shaffner</a:t>
            </a:r>
          </a:p>
          <a:p>
            <a:pPr marL="0" indent="0" algn="ctr">
              <a:buNone/>
            </a:pPr>
            <a:endParaRPr lang="en-US" sz="2500" dirty="0" smtClean="0"/>
          </a:p>
          <a:p>
            <a:pPr marL="0" indent="0" algn="ctr">
              <a:buNone/>
            </a:pPr>
            <a:r>
              <a:rPr lang="en-US" dirty="0" smtClean="0"/>
              <a:t>Director of Business Development and Government Relations</a:t>
            </a:r>
          </a:p>
          <a:p>
            <a:pPr marL="0" indent="0" algn="ctr">
              <a:buNone/>
            </a:pPr>
            <a:endParaRPr lang="en-US" sz="2500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wills@mohela.com</a:t>
            </a:r>
            <a:endParaRPr lang="en-US" dirty="0" smtClean="0"/>
          </a:p>
          <a:p>
            <a:pPr marL="0" indent="0" algn="ctr">
              <a:buNone/>
            </a:pPr>
            <a:endParaRPr lang="en-US" sz="2500" dirty="0"/>
          </a:p>
          <a:p>
            <a:pPr marL="0" indent="0" algn="ctr">
              <a:buNone/>
            </a:pPr>
            <a:r>
              <a:rPr lang="en-US" dirty="0" smtClean="0"/>
              <a:t>636.733.3830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19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2020" y="1884402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ANTIBIOTICS</a:t>
            </a:r>
            <a:endParaRPr lang="en-US" sz="3000" b="1" dirty="0"/>
          </a:p>
        </p:txBody>
      </p:sp>
      <p:pic>
        <p:nvPicPr>
          <p:cNvPr id="8194" name="Picture 2" descr="C:\Program Files\Microsoft Office\MEDIA\CAGCAT10\j019975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94" y="2714541"/>
            <a:ext cx="2349652" cy="23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19400"/>
            <a:ext cx="2743200" cy="2503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70500" y="16764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STUDENT LOANS</a:t>
            </a:r>
            <a:endParaRPr lang="en-US" sz="3000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solidFill>
                  <a:srgbClr val="FFFF00"/>
                </a:solidFill>
              </a:rPr>
              <a:t> </a:t>
            </a:r>
            <a:br>
              <a:rPr lang="en-US" sz="2500" dirty="0" smtClean="0">
                <a:solidFill>
                  <a:srgbClr val="FFFF00"/>
                </a:solidFill>
              </a:rPr>
            </a:br>
            <a:r>
              <a:rPr lang="en-US" sz="2500" dirty="0" smtClean="0">
                <a:solidFill>
                  <a:srgbClr val="FFFF00"/>
                </a:solidFill>
              </a:rPr>
              <a:t/>
            </a:r>
            <a:br>
              <a:rPr lang="en-US" sz="2500" dirty="0" smtClean="0">
                <a:solidFill>
                  <a:srgbClr val="FFFF00"/>
                </a:solidFill>
              </a:rPr>
            </a:br>
            <a:r>
              <a:rPr lang="en-US" sz="2500" b="1" dirty="0" smtClean="0">
                <a:solidFill>
                  <a:srgbClr val="FFFF00"/>
                </a:solidFill>
              </a:rPr>
              <a:t>How are General Forbearances like Antibiotics?</a:t>
            </a:r>
            <a:br>
              <a:rPr lang="en-US" sz="2500" b="1" dirty="0" smtClean="0">
                <a:solidFill>
                  <a:srgbClr val="FFFF00"/>
                </a:solidFill>
              </a:rPr>
            </a:br>
            <a:r>
              <a:rPr lang="en-US" sz="2500" dirty="0" smtClean="0">
                <a:solidFill>
                  <a:srgbClr val="FFFF00"/>
                </a:solidFill>
              </a:rPr>
              <a:t/>
            </a:r>
            <a:br>
              <a:rPr lang="en-US" sz="2500" dirty="0" smtClean="0">
                <a:solidFill>
                  <a:srgbClr val="FFFF00"/>
                </a:solidFill>
              </a:rPr>
            </a:br>
            <a:endParaRPr lang="en-US" sz="25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 rot="856519">
            <a:off x="2169498" y="1483699"/>
            <a:ext cx="4572000" cy="457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latin typeface="Aharoni" pitchFamily="2" charset="-79"/>
                <a:cs typeface="Aharoni" pitchFamily="2" charset="-79"/>
              </a:rPr>
              <a:t>JUST </a:t>
            </a:r>
          </a:p>
          <a:p>
            <a:pPr algn="ctr"/>
            <a:r>
              <a:rPr lang="en-US" sz="3500" b="1" dirty="0" smtClean="0">
                <a:latin typeface="Aharoni" pitchFamily="2" charset="-79"/>
                <a:cs typeface="Aharoni" pitchFamily="2" charset="-79"/>
              </a:rPr>
              <a:t>SAY </a:t>
            </a:r>
          </a:p>
          <a:p>
            <a:pPr algn="ctr"/>
            <a:r>
              <a:rPr lang="en-US" sz="3500" b="1" dirty="0" smtClean="0">
                <a:latin typeface="Aharoni" pitchFamily="2" charset="-79"/>
                <a:cs typeface="Aharoni" pitchFamily="2" charset="-79"/>
              </a:rPr>
              <a:t>NO!</a:t>
            </a:r>
          </a:p>
          <a:p>
            <a:pPr algn="ctr"/>
            <a:endParaRPr lang="en-US" sz="3500" b="1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3000" b="1" dirty="0" smtClean="0">
                <a:latin typeface="Aharoni" pitchFamily="2" charset="-79"/>
                <a:cs typeface="Aharoni" pitchFamily="2" charset="-79"/>
              </a:rPr>
              <a:t>(And Find a Better Solution!)</a:t>
            </a:r>
            <a:endParaRPr lang="en-US" sz="3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b="1" dirty="0" smtClean="0">
                <a:solidFill>
                  <a:schemeClr val="bg1"/>
                </a:solidFill>
              </a:rPr>
              <a:t>General Forbearances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rgbClr val="FFFF00"/>
                </a:solidFill>
              </a:rPr>
              <a:t> </a:t>
            </a:r>
            <a:r>
              <a:rPr lang="en-US" sz="2500" b="1" dirty="0" smtClean="0">
                <a:solidFill>
                  <a:srgbClr val="FFFF00"/>
                </a:solidFill>
              </a:rPr>
              <a:t>General Forbearances</a:t>
            </a:r>
            <a:endParaRPr lang="en-US" sz="25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General Forbearances are discretionary and not mandatory or an entitlement, however can be used to prevent default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Uses: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Bring account current 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MOHELA’s Strategy: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Bring account current 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Not to offer forbearances that end more than 60 days into the future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There may be exceptions to this strategy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rgbClr val="FFFF00"/>
                </a:solidFill>
              </a:rPr>
              <a:t> </a:t>
            </a:r>
            <a:r>
              <a:rPr lang="en-US" sz="2500" b="1" dirty="0" smtClean="0">
                <a:solidFill>
                  <a:srgbClr val="FFFF00"/>
                </a:solidFill>
              </a:rPr>
              <a:t>General Forbearances</a:t>
            </a:r>
            <a:endParaRPr lang="en-US" sz="25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048000"/>
          </a:xfrm>
        </p:spPr>
        <p:txBody>
          <a:bodyPr>
            <a:normAutofit/>
          </a:bodyPr>
          <a:lstStyle/>
          <a:p>
            <a:pPr marL="393700" lvl="1" indent="-3429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Capitalized interest </a:t>
            </a:r>
          </a:p>
          <a:p>
            <a:pPr marL="393700" lvl="1" indent="-3429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No interest is subsidized </a:t>
            </a:r>
          </a:p>
          <a:p>
            <a:pPr marL="393700" lvl="1" indent="-3429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Principal balance continues to increase due to capitalization and may result in compounding interest </a:t>
            </a:r>
          </a:p>
          <a:p>
            <a:pPr marL="393700" lvl="1" indent="-3429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Limited time available</a:t>
            </a:r>
          </a:p>
          <a:p>
            <a:pPr marL="393700" lvl="1" indent="-3429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Time spent in a General Forbearance does not count toward Public Service Loan Forgiveness or IDR </a:t>
            </a:r>
            <a:r>
              <a:rPr lang="en-US" sz="2200" dirty="0" smtClean="0"/>
              <a:t>forgiveness</a:t>
            </a:r>
            <a:endParaRPr lang="en-US" sz="2200" dirty="0" smtClean="0"/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sz="2200" dirty="0"/>
          </a:p>
        </p:txBody>
      </p:sp>
      <p:grpSp>
        <p:nvGrpSpPr>
          <p:cNvPr id="4" name="Group 7"/>
          <p:cNvGrpSpPr>
            <a:grpSpLocks noChangeAspect="1"/>
          </p:cNvGrpSpPr>
          <p:nvPr/>
        </p:nvGrpSpPr>
        <p:grpSpPr bwMode="auto">
          <a:xfrm>
            <a:off x="3205957" y="4724400"/>
            <a:ext cx="2732087" cy="1478880"/>
            <a:chOff x="2448" y="2976"/>
            <a:chExt cx="1138" cy="890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2448" y="2976"/>
              <a:ext cx="1138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2605" y="3781"/>
              <a:ext cx="824" cy="85"/>
            </a:xfrm>
            <a:custGeom>
              <a:avLst/>
              <a:gdLst>
                <a:gd name="T0" fmla="*/ 908 w 1648"/>
                <a:gd name="T1" fmla="*/ 0 h 169"/>
                <a:gd name="T2" fmla="*/ 1030 w 1648"/>
                <a:gd name="T3" fmla="*/ 2 h 169"/>
                <a:gd name="T4" fmla="*/ 1144 w 1648"/>
                <a:gd name="T5" fmla="*/ 7 h 169"/>
                <a:gd name="T6" fmla="*/ 1251 w 1648"/>
                <a:gd name="T7" fmla="*/ 12 h 169"/>
                <a:gd name="T8" fmla="*/ 1348 w 1648"/>
                <a:gd name="T9" fmla="*/ 19 h 169"/>
                <a:gd name="T10" fmla="*/ 1433 w 1648"/>
                <a:gd name="T11" fmla="*/ 27 h 169"/>
                <a:gd name="T12" fmla="*/ 1507 w 1648"/>
                <a:gd name="T13" fmla="*/ 38 h 169"/>
                <a:gd name="T14" fmla="*/ 1567 w 1648"/>
                <a:gd name="T15" fmla="*/ 48 h 169"/>
                <a:gd name="T16" fmla="*/ 1611 w 1648"/>
                <a:gd name="T17" fmla="*/ 60 h 169"/>
                <a:gd name="T18" fmla="*/ 1638 w 1648"/>
                <a:gd name="T19" fmla="*/ 72 h 169"/>
                <a:gd name="T20" fmla="*/ 1648 w 1648"/>
                <a:gd name="T21" fmla="*/ 85 h 169"/>
                <a:gd name="T22" fmla="*/ 1638 w 1648"/>
                <a:gd name="T23" fmla="*/ 98 h 169"/>
                <a:gd name="T24" fmla="*/ 1611 w 1648"/>
                <a:gd name="T25" fmla="*/ 110 h 169"/>
                <a:gd name="T26" fmla="*/ 1567 w 1648"/>
                <a:gd name="T27" fmla="*/ 122 h 169"/>
                <a:gd name="T28" fmla="*/ 1507 w 1648"/>
                <a:gd name="T29" fmla="*/ 132 h 169"/>
                <a:gd name="T30" fmla="*/ 1433 w 1648"/>
                <a:gd name="T31" fmla="*/ 141 h 169"/>
                <a:gd name="T32" fmla="*/ 1348 w 1648"/>
                <a:gd name="T33" fmla="*/ 149 h 169"/>
                <a:gd name="T34" fmla="*/ 1251 w 1648"/>
                <a:gd name="T35" fmla="*/ 156 h 169"/>
                <a:gd name="T36" fmla="*/ 1144 w 1648"/>
                <a:gd name="T37" fmla="*/ 162 h 169"/>
                <a:gd name="T38" fmla="*/ 1030 w 1648"/>
                <a:gd name="T39" fmla="*/ 167 h 169"/>
                <a:gd name="T40" fmla="*/ 908 w 1648"/>
                <a:gd name="T41" fmla="*/ 169 h 169"/>
                <a:gd name="T42" fmla="*/ 781 w 1648"/>
                <a:gd name="T43" fmla="*/ 169 h 169"/>
                <a:gd name="T44" fmla="*/ 658 w 1648"/>
                <a:gd name="T45" fmla="*/ 168 h 169"/>
                <a:gd name="T46" fmla="*/ 540 w 1648"/>
                <a:gd name="T47" fmla="*/ 164 h 169"/>
                <a:gd name="T48" fmla="*/ 431 w 1648"/>
                <a:gd name="T49" fmla="*/ 159 h 169"/>
                <a:gd name="T50" fmla="*/ 330 w 1648"/>
                <a:gd name="T51" fmla="*/ 152 h 169"/>
                <a:gd name="T52" fmla="*/ 240 w 1648"/>
                <a:gd name="T53" fmla="*/ 144 h 169"/>
                <a:gd name="T54" fmla="*/ 163 w 1648"/>
                <a:gd name="T55" fmla="*/ 136 h 169"/>
                <a:gd name="T56" fmla="*/ 99 w 1648"/>
                <a:gd name="T57" fmla="*/ 125 h 169"/>
                <a:gd name="T58" fmla="*/ 49 w 1648"/>
                <a:gd name="T59" fmla="*/ 114 h 169"/>
                <a:gd name="T60" fmla="*/ 17 w 1648"/>
                <a:gd name="T61" fmla="*/ 102 h 169"/>
                <a:gd name="T62" fmla="*/ 1 w 1648"/>
                <a:gd name="T63" fmla="*/ 90 h 169"/>
                <a:gd name="T64" fmla="*/ 4 w 1648"/>
                <a:gd name="T65" fmla="*/ 76 h 169"/>
                <a:gd name="T66" fmla="*/ 26 w 1648"/>
                <a:gd name="T67" fmla="*/ 63 h 169"/>
                <a:gd name="T68" fmla="*/ 64 w 1648"/>
                <a:gd name="T69" fmla="*/ 51 h 169"/>
                <a:gd name="T70" fmla="*/ 118 w 1648"/>
                <a:gd name="T71" fmla="*/ 41 h 169"/>
                <a:gd name="T72" fmla="*/ 187 w 1648"/>
                <a:gd name="T73" fmla="*/ 31 h 169"/>
                <a:gd name="T74" fmla="*/ 269 w 1648"/>
                <a:gd name="T75" fmla="*/ 22 h 169"/>
                <a:gd name="T76" fmla="*/ 363 w 1648"/>
                <a:gd name="T77" fmla="*/ 15 h 169"/>
                <a:gd name="T78" fmla="*/ 466 w 1648"/>
                <a:gd name="T79" fmla="*/ 8 h 169"/>
                <a:gd name="T80" fmla="*/ 578 w 1648"/>
                <a:gd name="T81" fmla="*/ 3 h 169"/>
                <a:gd name="T82" fmla="*/ 698 w 1648"/>
                <a:gd name="T83" fmla="*/ 1 h 169"/>
                <a:gd name="T84" fmla="*/ 824 w 1648"/>
                <a:gd name="T8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8" h="169">
                  <a:moveTo>
                    <a:pt x="824" y="0"/>
                  </a:moveTo>
                  <a:lnTo>
                    <a:pt x="866" y="0"/>
                  </a:lnTo>
                  <a:lnTo>
                    <a:pt x="908" y="0"/>
                  </a:lnTo>
                  <a:lnTo>
                    <a:pt x="949" y="1"/>
                  </a:lnTo>
                  <a:lnTo>
                    <a:pt x="990" y="1"/>
                  </a:lnTo>
                  <a:lnTo>
                    <a:pt x="1030" y="2"/>
                  </a:lnTo>
                  <a:lnTo>
                    <a:pt x="1069" y="3"/>
                  </a:lnTo>
                  <a:lnTo>
                    <a:pt x="1107" y="4"/>
                  </a:lnTo>
                  <a:lnTo>
                    <a:pt x="1144" y="7"/>
                  </a:lnTo>
                  <a:lnTo>
                    <a:pt x="1181" y="8"/>
                  </a:lnTo>
                  <a:lnTo>
                    <a:pt x="1217" y="10"/>
                  </a:lnTo>
                  <a:lnTo>
                    <a:pt x="1251" y="12"/>
                  </a:lnTo>
                  <a:lnTo>
                    <a:pt x="1285" y="15"/>
                  </a:lnTo>
                  <a:lnTo>
                    <a:pt x="1317" y="17"/>
                  </a:lnTo>
                  <a:lnTo>
                    <a:pt x="1348" y="19"/>
                  </a:lnTo>
                  <a:lnTo>
                    <a:pt x="1378" y="22"/>
                  </a:lnTo>
                  <a:lnTo>
                    <a:pt x="1407" y="25"/>
                  </a:lnTo>
                  <a:lnTo>
                    <a:pt x="1433" y="27"/>
                  </a:lnTo>
                  <a:lnTo>
                    <a:pt x="1460" y="31"/>
                  </a:lnTo>
                  <a:lnTo>
                    <a:pt x="1484" y="34"/>
                  </a:lnTo>
                  <a:lnTo>
                    <a:pt x="1507" y="38"/>
                  </a:lnTo>
                  <a:lnTo>
                    <a:pt x="1529" y="41"/>
                  </a:lnTo>
                  <a:lnTo>
                    <a:pt x="1548" y="45"/>
                  </a:lnTo>
                  <a:lnTo>
                    <a:pt x="1567" y="48"/>
                  </a:lnTo>
                  <a:lnTo>
                    <a:pt x="1583" y="51"/>
                  </a:lnTo>
                  <a:lnTo>
                    <a:pt x="1598" y="56"/>
                  </a:lnTo>
                  <a:lnTo>
                    <a:pt x="1611" y="60"/>
                  </a:lnTo>
                  <a:lnTo>
                    <a:pt x="1621" y="63"/>
                  </a:lnTo>
                  <a:lnTo>
                    <a:pt x="1630" y="68"/>
                  </a:lnTo>
                  <a:lnTo>
                    <a:pt x="1638" y="72"/>
                  </a:lnTo>
                  <a:lnTo>
                    <a:pt x="1643" y="76"/>
                  </a:lnTo>
                  <a:lnTo>
                    <a:pt x="1646" y="80"/>
                  </a:lnTo>
                  <a:lnTo>
                    <a:pt x="1648" y="85"/>
                  </a:lnTo>
                  <a:lnTo>
                    <a:pt x="1646" y="90"/>
                  </a:lnTo>
                  <a:lnTo>
                    <a:pt x="1643" y="93"/>
                  </a:lnTo>
                  <a:lnTo>
                    <a:pt x="1638" y="98"/>
                  </a:lnTo>
                  <a:lnTo>
                    <a:pt x="1630" y="102"/>
                  </a:lnTo>
                  <a:lnTo>
                    <a:pt x="1621" y="106"/>
                  </a:lnTo>
                  <a:lnTo>
                    <a:pt x="1611" y="110"/>
                  </a:lnTo>
                  <a:lnTo>
                    <a:pt x="1598" y="114"/>
                  </a:lnTo>
                  <a:lnTo>
                    <a:pt x="1583" y="117"/>
                  </a:lnTo>
                  <a:lnTo>
                    <a:pt x="1567" y="122"/>
                  </a:lnTo>
                  <a:lnTo>
                    <a:pt x="1548" y="125"/>
                  </a:lnTo>
                  <a:lnTo>
                    <a:pt x="1529" y="129"/>
                  </a:lnTo>
                  <a:lnTo>
                    <a:pt x="1507" y="132"/>
                  </a:lnTo>
                  <a:lnTo>
                    <a:pt x="1484" y="136"/>
                  </a:lnTo>
                  <a:lnTo>
                    <a:pt x="1460" y="138"/>
                  </a:lnTo>
                  <a:lnTo>
                    <a:pt x="1433" y="141"/>
                  </a:lnTo>
                  <a:lnTo>
                    <a:pt x="1407" y="144"/>
                  </a:lnTo>
                  <a:lnTo>
                    <a:pt x="1378" y="147"/>
                  </a:lnTo>
                  <a:lnTo>
                    <a:pt x="1348" y="149"/>
                  </a:lnTo>
                  <a:lnTo>
                    <a:pt x="1317" y="152"/>
                  </a:lnTo>
                  <a:lnTo>
                    <a:pt x="1285" y="154"/>
                  </a:lnTo>
                  <a:lnTo>
                    <a:pt x="1251" y="156"/>
                  </a:lnTo>
                  <a:lnTo>
                    <a:pt x="1217" y="159"/>
                  </a:lnTo>
                  <a:lnTo>
                    <a:pt x="1181" y="161"/>
                  </a:lnTo>
                  <a:lnTo>
                    <a:pt x="1144" y="162"/>
                  </a:lnTo>
                  <a:lnTo>
                    <a:pt x="1107" y="164"/>
                  </a:lnTo>
                  <a:lnTo>
                    <a:pt x="1069" y="166"/>
                  </a:lnTo>
                  <a:lnTo>
                    <a:pt x="1030" y="167"/>
                  </a:lnTo>
                  <a:lnTo>
                    <a:pt x="990" y="168"/>
                  </a:lnTo>
                  <a:lnTo>
                    <a:pt x="949" y="168"/>
                  </a:lnTo>
                  <a:lnTo>
                    <a:pt x="908" y="169"/>
                  </a:lnTo>
                  <a:lnTo>
                    <a:pt x="866" y="169"/>
                  </a:lnTo>
                  <a:lnTo>
                    <a:pt x="824" y="169"/>
                  </a:lnTo>
                  <a:lnTo>
                    <a:pt x="781" y="169"/>
                  </a:lnTo>
                  <a:lnTo>
                    <a:pt x="739" y="169"/>
                  </a:lnTo>
                  <a:lnTo>
                    <a:pt x="698" y="168"/>
                  </a:lnTo>
                  <a:lnTo>
                    <a:pt x="658" y="168"/>
                  </a:lnTo>
                  <a:lnTo>
                    <a:pt x="617" y="167"/>
                  </a:lnTo>
                  <a:lnTo>
                    <a:pt x="578" y="166"/>
                  </a:lnTo>
                  <a:lnTo>
                    <a:pt x="540" y="164"/>
                  </a:lnTo>
                  <a:lnTo>
                    <a:pt x="503" y="162"/>
                  </a:lnTo>
                  <a:lnTo>
                    <a:pt x="466" y="161"/>
                  </a:lnTo>
                  <a:lnTo>
                    <a:pt x="431" y="159"/>
                  </a:lnTo>
                  <a:lnTo>
                    <a:pt x="396" y="156"/>
                  </a:lnTo>
                  <a:lnTo>
                    <a:pt x="363" y="154"/>
                  </a:lnTo>
                  <a:lnTo>
                    <a:pt x="330" y="152"/>
                  </a:lnTo>
                  <a:lnTo>
                    <a:pt x="299" y="149"/>
                  </a:lnTo>
                  <a:lnTo>
                    <a:pt x="269" y="147"/>
                  </a:lnTo>
                  <a:lnTo>
                    <a:pt x="240" y="144"/>
                  </a:lnTo>
                  <a:lnTo>
                    <a:pt x="214" y="141"/>
                  </a:lnTo>
                  <a:lnTo>
                    <a:pt x="187" y="138"/>
                  </a:lnTo>
                  <a:lnTo>
                    <a:pt x="163" y="136"/>
                  </a:lnTo>
                  <a:lnTo>
                    <a:pt x="140" y="132"/>
                  </a:lnTo>
                  <a:lnTo>
                    <a:pt x="118" y="129"/>
                  </a:lnTo>
                  <a:lnTo>
                    <a:pt x="99" y="125"/>
                  </a:lnTo>
                  <a:lnTo>
                    <a:pt x="80" y="122"/>
                  </a:lnTo>
                  <a:lnTo>
                    <a:pt x="64" y="117"/>
                  </a:lnTo>
                  <a:lnTo>
                    <a:pt x="49" y="114"/>
                  </a:lnTo>
                  <a:lnTo>
                    <a:pt x="36" y="110"/>
                  </a:lnTo>
                  <a:lnTo>
                    <a:pt x="26" y="106"/>
                  </a:lnTo>
                  <a:lnTo>
                    <a:pt x="17" y="102"/>
                  </a:lnTo>
                  <a:lnTo>
                    <a:pt x="9" y="98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5"/>
                  </a:lnTo>
                  <a:lnTo>
                    <a:pt x="1" y="80"/>
                  </a:lnTo>
                  <a:lnTo>
                    <a:pt x="4" y="76"/>
                  </a:lnTo>
                  <a:lnTo>
                    <a:pt x="9" y="72"/>
                  </a:lnTo>
                  <a:lnTo>
                    <a:pt x="17" y="68"/>
                  </a:lnTo>
                  <a:lnTo>
                    <a:pt x="26" y="63"/>
                  </a:lnTo>
                  <a:lnTo>
                    <a:pt x="36" y="60"/>
                  </a:lnTo>
                  <a:lnTo>
                    <a:pt x="49" y="56"/>
                  </a:lnTo>
                  <a:lnTo>
                    <a:pt x="64" y="51"/>
                  </a:lnTo>
                  <a:lnTo>
                    <a:pt x="80" y="48"/>
                  </a:lnTo>
                  <a:lnTo>
                    <a:pt x="99" y="45"/>
                  </a:lnTo>
                  <a:lnTo>
                    <a:pt x="118" y="41"/>
                  </a:lnTo>
                  <a:lnTo>
                    <a:pt x="140" y="38"/>
                  </a:lnTo>
                  <a:lnTo>
                    <a:pt x="163" y="34"/>
                  </a:lnTo>
                  <a:lnTo>
                    <a:pt x="187" y="31"/>
                  </a:lnTo>
                  <a:lnTo>
                    <a:pt x="214" y="27"/>
                  </a:lnTo>
                  <a:lnTo>
                    <a:pt x="240" y="25"/>
                  </a:lnTo>
                  <a:lnTo>
                    <a:pt x="269" y="22"/>
                  </a:lnTo>
                  <a:lnTo>
                    <a:pt x="299" y="19"/>
                  </a:lnTo>
                  <a:lnTo>
                    <a:pt x="330" y="17"/>
                  </a:lnTo>
                  <a:lnTo>
                    <a:pt x="363" y="15"/>
                  </a:lnTo>
                  <a:lnTo>
                    <a:pt x="396" y="12"/>
                  </a:lnTo>
                  <a:lnTo>
                    <a:pt x="431" y="10"/>
                  </a:lnTo>
                  <a:lnTo>
                    <a:pt x="466" y="8"/>
                  </a:lnTo>
                  <a:lnTo>
                    <a:pt x="503" y="7"/>
                  </a:lnTo>
                  <a:lnTo>
                    <a:pt x="540" y="4"/>
                  </a:lnTo>
                  <a:lnTo>
                    <a:pt x="578" y="3"/>
                  </a:lnTo>
                  <a:lnTo>
                    <a:pt x="617" y="2"/>
                  </a:lnTo>
                  <a:lnTo>
                    <a:pt x="658" y="1"/>
                  </a:lnTo>
                  <a:lnTo>
                    <a:pt x="698" y="1"/>
                  </a:lnTo>
                  <a:lnTo>
                    <a:pt x="739" y="0"/>
                  </a:lnTo>
                  <a:lnTo>
                    <a:pt x="781" y="0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692" y="3789"/>
              <a:ext cx="659" cy="68"/>
            </a:xfrm>
            <a:custGeom>
              <a:avLst/>
              <a:gdLst>
                <a:gd name="T0" fmla="*/ 727 w 1318"/>
                <a:gd name="T1" fmla="*/ 0 h 136"/>
                <a:gd name="T2" fmla="*/ 856 w 1318"/>
                <a:gd name="T3" fmla="*/ 3 h 136"/>
                <a:gd name="T4" fmla="*/ 973 w 1318"/>
                <a:gd name="T5" fmla="*/ 8 h 136"/>
                <a:gd name="T6" fmla="*/ 1078 w 1318"/>
                <a:gd name="T7" fmla="*/ 16 h 136"/>
                <a:gd name="T8" fmla="*/ 1167 w 1318"/>
                <a:gd name="T9" fmla="*/ 25 h 136"/>
                <a:gd name="T10" fmla="*/ 1238 w 1318"/>
                <a:gd name="T11" fmla="*/ 35 h 136"/>
                <a:gd name="T12" fmla="*/ 1288 w 1318"/>
                <a:gd name="T13" fmla="*/ 48 h 136"/>
                <a:gd name="T14" fmla="*/ 1315 w 1318"/>
                <a:gd name="T15" fmla="*/ 61 h 136"/>
                <a:gd name="T16" fmla="*/ 1315 w 1318"/>
                <a:gd name="T17" fmla="*/ 75 h 136"/>
                <a:gd name="T18" fmla="*/ 1288 w 1318"/>
                <a:gd name="T19" fmla="*/ 88 h 136"/>
                <a:gd name="T20" fmla="*/ 1238 w 1318"/>
                <a:gd name="T21" fmla="*/ 100 h 136"/>
                <a:gd name="T22" fmla="*/ 1167 w 1318"/>
                <a:gd name="T23" fmla="*/ 111 h 136"/>
                <a:gd name="T24" fmla="*/ 1078 w 1318"/>
                <a:gd name="T25" fmla="*/ 121 h 136"/>
                <a:gd name="T26" fmla="*/ 973 w 1318"/>
                <a:gd name="T27" fmla="*/ 128 h 136"/>
                <a:gd name="T28" fmla="*/ 856 w 1318"/>
                <a:gd name="T29" fmla="*/ 132 h 136"/>
                <a:gd name="T30" fmla="*/ 727 w 1318"/>
                <a:gd name="T31" fmla="*/ 136 h 136"/>
                <a:gd name="T32" fmla="*/ 592 w 1318"/>
                <a:gd name="T33" fmla="*/ 136 h 136"/>
                <a:gd name="T34" fmla="*/ 463 w 1318"/>
                <a:gd name="T35" fmla="*/ 132 h 136"/>
                <a:gd name="T36" fmla="*/ 345 w 1318"/>
                <a:gd name="T37" fmla="*/ 128 h 136"/>
                <a:gd name="T38" fmla="*/ 239 w 1318"/>
                <a:gd name="T39" fmla="*/ 121 h 136"/>
                <a:gd name="T40" fmla="*/ 151 w 1318"/>
                <a:gd name="T41" fmla="*/ 111 h 136"/>
                <a:gd name="T42" fmla="*/ 79 w 1318"/>
                <a:gd name="T43" fmla="*/ 100 h 136"/>
                <a:gd name="T44" fmla="*/ 30 w 1318"/>
                <a:gd name="T45" fmla="*/ 88 h 136"/>
                <a:gd name="T46" fmla="*/ 3 w 1318"/>
                <a:gd name="T47" fmla="*/ 75 h 136"/>
                <a:gd name="T48" fmla="*/ 3 w 1318"/>
                <a:gd name="T49" fmla="*/ 61 h 136"/>
                <a:gd name="T50" fmla="*/ 30 w 1318"/>
                <a:gd name="T51" fmla="*/ 48 h 136"/>
                <a:gd name="T52" fmla="*/ 79 w 1318"/>
                <a:gd name="T53" fmla="*/ 35 h 136"/>
                <a:gd name="T54" fmla="*/ 151 w 1318"/>
                <a:gd name="T55" fmla="*/ 25 h 136"/>
                <a:gd name="T56" fmla="*/ 239 w 1318"/>
                <a:gd name="T57" fmla="*/ 16 h 136"/>
                <a:gd name="T58" fmla="*/ 345 w 1318"/>
                <a:gd name="T59" fmla="*/ 8 h 136"/>
                <a:gd name="T60" fmla="*/ 463 w 1318"/>
                <a:gd name="T61" fmla="*/ 3 h 136"/>
                <a:gd name="T62" fmla="*/ 592 w 1318"/>
                <a:gd name="T6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8" h="136">
                  <a:moveTo>
                    <a:pt x="660" y="0"/>
                  </a:moveTo>
                  <a:lnTo>
                    <a:pt x="727" y="0"/>
                  </a:lnTo>
                  <a:lnTo>
                    <a:pt x="792" y="1"/>
                  </a:lnTo>
                  <a:lnTo>
                    <a:pt x="856" y="3"/>
                  </a:lnTo>
                  <a:lnTo>
                    <a:pt x="916" y="5"/>
                  </a:lnTo>
                  <a:lnTo>
                    <a:pt x="973" y="8"/>
                  </a:lnTo>
                  <a:lnTo>
                    <a:pt x="1028" y="11"/>
                  </a:lnTo>
                  <a:lnTo>
                    <a:pt x="1078" y="16"/>
                  </a:lnTo>
                  <a:lnTo>
                    <a:pt x="1126" y="19"/>
                  </a:lnTo>
                  <a:lnTo>
                    <a:pt x="1167" y="25"/>
                  </a:lnTo>
                  <a:lnTo>
                    <a:pt x="1205" y="30"/>
                  </a:lnTo>
                  <a:lnTo>
                    <a:pt x="1238" y="35"/>
                  </a:lnTo>
                  <a:lnTo>
                    <a:pt x="1266" y="41"/>
                  </a:lnTo>
                  <a:lnTo>
                    <a:pt x="1288" y="48"/>
                  </a:lnTo>
                  <a:lnTo>
                    <a:pt x="1304" y="54"/>
                  </a:lnTo>
                  <a:lnTo>
                    <a:pt x="1315" y="61"/>
                  </a:lnTo>
                  <a:lnTo>
                    <a:pt x="1318" y="68"/>
                  </a:lnTo>
                  <a:lnTo>
                    <a:pt x="1315" y="75"/>
                  </a:lnTo>
                  <a:lnTo>
                    <a:pt x="1304" y="81"/>
                  </a:lnTo>
                  <a:lnTo>
                    <a:pt x="1288" y="88"/>
                  </a:lnTo>
                  <a:lnTo>
                    <a:pt x="1266" y="94"/>
                  </a:lnTo>
                  <a:lnTo>
                    <a:pt x="1238" y="100"/>
                  </a:lnTo>
                  <a:lnTo>
                    <a:pt x="1205" y="106"/>
                  </a:lnTo>
                  <a:lnTo>
                    <a:pt x="1167" y="111"/>
                  </a:lnTo>
                  <a:lnTo>
                    <a:pt x="1126" y="116"/>
                  </a:lnTo>
                  <a:lnTo>
                    <a:pt x="1078" y="121"/>
                  </a:lnTo>
                  <a:lnTo>
                    <a:pt x="1028" y="124"/>
                  </a:lnTo>
                  <a:lnTo>
                    <a:pt x="973" y="128"/>
                  </a:lnTo>
                  <a:lnTo>
                    <a:pt x="916" y="130"/>
                  </a:lnTo>
                  <a:lnTo>
                    <a:pt x="856" y="132"/>
                  </a:lnTo>
                  <a:lnTo>
                    <a:pt x="792" y="134"/>
                  </a:lnTo>
                  <a:lnTo>
                    <a:pt x="727" y="136"/>
                  </a:lnTo>
                  <a:lnTo>
                    <a:pt x="660" y="136"/>
                  </a:lnTo>
                  <a:lnTo>
                    <a:pt x="592" y="136"/>
                  </a:lnTo>
                  <a:lnTo>
                    <a:pt x="526" y="134"/>
                  </a:lnTo>
                  <a:lnTo>
                    <a:pt x="463" y="132"/>
                  </a:lnTo>
                  <a:lnTo>
                    <a:pt x="403" y="130"/>
                  </a:lnTo>
                  <a:lnTo>
                    <a:pt x="345" y="128"/>
                  </a:lnTo>
                  <a:lnTo>
                    <a:pt x="290" y="124"/>
                  </a:lnTo>
                  <a:lnTo>
                    <a:pt x="239" y="121"/>
                  </a:lnTo>
                  <a:lnTo>
                    <a:pt x="193" y="116"/>
                  </a:lnTo>
                  <a:lnTo>
                    <a:pt x="151" y="111"/>
                  </a:lnTo>
                  <a:lnTo>
                    <a:pt x="113" y="106"/>
                  </a:lnTo>
                  <a:lnTo>
                    <a:pt x="79" y="100"/>
                  </a:lnTo>
                  <a:lnTo>
                    <a:pt x="51" y="94"/>
                  </a:lnTo>
                  <a:lnTo>
                    <a:pt x="30" y="88"/>
                  </a:lnTo>
                  <a:lnTo>
                    <a:pt x="13" y="81"/>
                  </a:lnTo>
                  <a:lnTo>
                    <a:pt x="3" y="75"/>
                  </a:lnTo>
                  <a:lnTo>
                    <a:pt x="0" y="68"/>
                  </a:lnTo>
                  <a:lnTo>
                    <a:pt x="3" y="61"/>
                  </a:lnTo>
                  <a:lnTo>
                    <a:pt x="13" y="54"/>
                  </a:lnTo>
                  <a:lnTo>
                    <a:pt x="30" y="48"/>
                  </a:lnTo>
                  <a:lnTo>
                    <a:pt x="51" y="41"/>
                  </a:lnTo>
                  <a:lnTo>
                    <a:pt x="79" y="35"/>
                  </a:lnTo>
                  <a:lnTo>
                    <a:pt x="113" y="30"/>
                  </a:lnTo>
                  <a:lnTo>
                    <a:pt x="151" y="25"/>
                  </a:lnTo>
                  <a:lnTo>
                    <a:pt x="193" y="19"/>
                  </a:lnTo>
                  <a:lnTo>
                    <a:pt x="239" y="16"/>
                  </a:lnTo>
                  <a:lnTo>
                    <a:pt x="290" y="11"/>
                  </a:lnTo>
                  <a:lnTo>
                    <a:pt x="345" y="8"/>
                  </a:lnTo>
                  <a:lnTo>
                    <a:pt x="403" y="5"/>
                  </a:lnTo>
                  <a:lnTo>
                    <a:pt x="463" y="3"/>
                  </a:lnTo>
                  <a:lnTo>
                    <a:pt x="526" y="1"/>
                  </a:lnTo>
                  <a:lnTo>
                    <a:pt x="592" y="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759" y="3796"/>
              <a:ext cx="527" cy="33"/>
            </a:xfrm>
            <a:custGeom>
              <a:avLst/>
              <a:gdLst>
                <a:gd name="T0" fmla="*/ 582 w 1055"/>
                <a:gd name="T1" fmla="*/ 0 h 66"/>
                <a:gd name="T2" fmla="*/ 685 w 1055"/>
                <a:gd name="T3" fmla="*/ 3 h 66"/>
                <a:gd name="T4" fmla="*/ 779 w 1055"/>
                <a:gd name="T5" fmla="*/ 7 h 66"/>
                <a:gd name="T6" fmla="*/ 863 w 1055"/>
                <a:gd name="T7" fmla="*/ 13 h 66"/>
                <a:gd name="T8" fmla="*/ 935 w 1055"/>
                <a:gd name="T9" fmla="*/ 20 h 66"/>
                <a:gd name="T10" fmla="*/ 991 w 1055"/>
                <a:gd name="T11" fmla="*/ 29 h 66"/>
                <a:gd name="T12" fmla="*/ 1030 w 1055"/>
                <a:gd name="T13" fmla="*/ 38 h 66"/>
                <a:gd name="T14" fmla="*/ 1052 w 1055"/>
                <a:gd name="T15" fmla="*/ 49 h 66"/>
                <a:gd name="T16" fmla="*/ 1052 w 1055"/>
                <a:gd name="T17" fmla="*/ 59 h 66"/>
                <a:gd name="T18" fmla="*/ 1032 w 1055"/>
                <a:gd name="T19" fmla="*/ 65 h 66"/>
                <a:gd name="T20" fmla="*/ 992 w 1055"/>
                <a:gd name="T21" fmla="*/ 66 h 66"/>
                <a:gd name="T22" fmla="*/ 937 w 1055"/>
                <a:gd name="T23" fmla="*/ 64 h 66"/>
                <a:gd name="T24" fmla="*/ 868 w 1055"/>
                <a:gd name="T25" fmla="*/ 60 h 66"/>
                <a:gd name="T26" fmla="*/ 785 w 1055"/>
                <a:gd name="T27" fmla="*/ 56 h 66"/>
                <a:gd name="T28" fmla="*/ 692 w 1055"/>
                <a:gd name="T29" fmla="*/ 51 h 66"/>
                <a:gd name="T30" fmla="*/ 590 w 1055"/>
                <a:gd name="T31" fmla="*/ 48 h 66"/>
                <a:gd name="T32" fmla="*/ 482 w 1055"/>
                <a:gd name="T33" fmla="*/ 48 h 66"/>
                <a:gd name="T34" fmla="*/ 378 w 1055"/>
                <a:gd name="T35" fmla="*/ 51 h 66"/>
                <a:gd name="T36" fmla="*/ 282 w 1055"/>
                <a:gd name="T37" fmla="*/ 56 h 66"/>
                <a:gd name="T38" fmla="*/ 197 w 1055"/>
                <a:gd name="T39" fmla="*/ 60 h 66"/>
                <a:gd name="T40" fmla="*/ 123 w 1055"/>
                <a:gd name="T41" fmla="*/ 64 h 66"/>
                <a:gd name="T42" fmla="*/ 66 w 1055"/>
                <a:gd name="T43" fmla="*/ 66 h 66"/>
                <a:gd name="T44" fmla="*/ 24 w 1055"/>
                <a:gd name="T45" fmla="*/ 65 h 66"/>
                <a:gd name="T46" fmla="*/ 2 w 1055"/>
                <a:gd name="T47" fmla="*/ 59 h 66"/>
                <a:gd name="T48" fmla="*/ 2 w 1055"/>
                <a:gd name="T49" fmla="*/ 49 h 66"/>
                <a:gd name="T50" fmla="*/ 24 w 1055"/>
                <a:gd name="T51" fmla="*/ 38 h 66"/>
                <a:gd name="T52" fmla="*/ 64 w 1055"/>
                <a:gd name="T53" fmla="*/ 29 h 66"/>
                <a:gd name="T54" fmla="*/ 121 w 1055"/>
                <a:gd name="T55" fmla="*/ 20 h 66"/>
                <a:gd name="T56" fmla="*/ 193 w 1055"/>
                <a:gd name="T57" fmla="*/ 13 h 66"/>
                <a:gd name="T58" fmla="*/ 277 w 1055"/>
                <a:gd name="T59" fmla="*/ 7 h 66"/>
                <a:gd name="T60" fmla="*/ 371 w 1055"/>
                <a:gd name="T61" fmla="*/ 3 h 66"/>
                <a:gd name="T62" fmla="*/ 474 w 1055"/>
                <a:gd name="T6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55" h="66">
                  <a:moveTo>
                    <a:pt x="528" y="0"/>
                  </a:moveTo>
                  <a:lnTo>
                    <a:pt x="582" y="0"/>
                  </a:lnTo>
                  <a:lnTo>
                    <a:pt x="634" y="2"/>
                  </a:lnTo>
                  <a:lnTo>
                    <a:pt x="685" y="3"/>
                  </a:lnTo>
                  <a:lnTo>
                    <a:pt x="733" y="5"/>
                  </a:lnTo>
                  <a:lnTo>
                    <a:pt x="779" y="7"/>
                  </a:lnTo>
                  <a:lnTo>
                    <a:pt x="822" y="10"/>
                  </a:lnTo>
                  <a:lnTo>
                    <a:pt x="863" y="13"/>
                  </a:lnTo>
                  <a:lnTo>
                    <a:pt x="900" y="17"/>
                  </a:lnTo>
                  <a:lnTo>
                    <a:pt x="935" y="20"/>
                  </a:lnTo>
                  <a:lnTo>
                    <a:pt x="965" y="25"/>
                  </a:lnTo>
                  <a:lnTo>
                    <a:pt x="991" y="29"/>
                  </a:lnTo>
                  <a:lnTo>
                    <a:pt x="1013" y="34"/>
                  </a:lnTo>
                  <a:lnTo>
                    <a:pt x="1030" y="38"/>
                  </a:lnTo>
                  <a:lnTo>
                    <a:pt x="1044" y="44"/>
                  </a:lnTo>
                  <a:lnTo>
                    <a:pt x="1052" y="49"/>
                  </a:lnTo>
                  <a:lnTo>
                    <a:pt x="1055" y="55"/>
                  </a:lnTo>
                  <a:lnTo>
                    <a:pt x="1052" y="59"/>
                  </a:lnTo>
                  <a:lnTo>
                    <a:pt x="1044" y="63"/>
                  </a:lnTo>
                  <a:lnTo>
                    <a:pt x="1032" y="65"/>
                  </a:lnTo>
                  <a:lnTo>
                    <a:pt x="1014" y="66"/>
                  </a:lnTo>
                  <a:lnTo>
                    <a:pt x="992" y="66"/>
                  </a:lnTo>
                  <a:lnTo>
                    <a:pt x="967" y="66"/>
                  </a:lnTo>
                  <a:lnTo>
                    <a:pt x="937" y="64"/>
                  </a:lnTo>
                  <a:lnTo>
                    <a:pt x="905" y="63"/>
                  </a:lnTo>
                  <a:lnTo>
                    <a:pt x="868" y="60"/>
                  </a:lnTo>
                  <a:lnTo>
                    <a:pt x="828" y="58"/>
                  </a:lnTo>
                  <a:lnTo>
                    <a:pt x="785" y="56"/>
                  </a:lnTo>
                  <a:lnTo>
                    <a:pt x="740" y="53"/>
                  </a:lnTo>
                  <a:lnTo>
                    <a:pt x="692" y="51"/>
                  </a:lnTo>
                  <a:lnTo>
                    <a:pt x="642" y="49"/>
                  </a:lnTo>
                  <a:lnTo>
                    <a:pt x="590" y="48"/>
                  </a:lnTo>
                  <a:lnTo>
                    <a:pt x="536" y="48"/>
                  </a:lnTo>
                  <a:lnTo>
                    <a:pt x="482" y="48"/>
                  </a:lnTo>
                  <a:lnTo>
                    <a:pt x="429" y="49"/>
                  </a:lnTo>
                  <a:lnTo>
                    <a:pt x="378" y="51"/>
                  </a:lnTo>
                  <a:lnTo>
                    <a:pt x="330" y="53"/>
                  </a:lnTo>
                  <a:lnTo>
                    <a:pt x="282" y="56"/>
                  </a:lnTo>
                  <a:lnTo>
                    <a:pt x="239" y="58"/>
                  </a:lnTo>
                  <a:lnTo>
                    <a:pt x="197" y="60"/>
                  </a:lnTo>
                  <a:lnTo>
                    <a:pt x="159" y="63"/>
                  </a:lnTo>
                  <a:lnTo>
                    <a:pt x="123" y="64"/>
                  </a:lnTo>
                  <a:lnTo>
                    <a:pt x="92" y="66"/>
                  </a:lnTo>
                  <a:lnTo>
                    <a:pt x="66" y="66"/>
                  </a:lnTo>
                  <a:lnTo>
                    <a:pt x="43" y="66"/>
                  </a:lnTo>
                  <a:lnTo>
                    <a:pt x="24" y="65"/>
                  </a:lnTo>
                  <a:lnTo>
                    <a:pt x="12" y="63"/>
                  </a:lnTo>
                  <a:lnTo>
                    <a:pt x="2" y="59"/>
                  </a:lnTo>
                  <a:lnTo>
                    <a:pt x="0" y="55"/>
                  </a:lnTo>
                  <a:lnTo>
                    <a:pt x="2" y="49"/>
                  </a:lnTo>
                  <a:lnTo>
                    <a:pt x="11" y="44"/>
                  </a:lnTo>
                  <a:lnTo>
                    <a:pt x="24" y="38"/>
                  </a:lnTo>
                  <a:lnTo>
                    <a:pt x="42" y="34"/>
                  </a:lnTo>
                  <a:lnTo>
                    <a:pt x="64" y="29"/>
                  </a:lnTo>
                  <a:lnTo>
                    <a:pt x="90" y="25"/>
                  </a:lnTo>
                  <a:lnTo>
                    <a:pt x="121" y="20"/>
                  </a:lnTo>
                  <a:lnTo>
                    <a:pt x="155" y="17"/>
                  </a:lnTo>
                  <a:lnTo>
                    <a:pt x="193" y="13"/>
                  </a:lnTo>
                  <a:lnTo>
                    <a:pt x="233" y="10"/>
                  </a:lnTo>
                  <a:lnTo>
                    <a:pt x="277" y="7"/>
                  </a:lnTo>
                  <a:lnTo>
                    <a:pt x="323" y="5"/>
                  </a:lnTo>
                  <a:lnTo>
                    <a:pt x="371" y="3"/>
                  </a:lnTo>
                  <a:lnTo>
                    <a:pt x="422" y="2"/>
                  </a:lnTo>
                  <a:lnTo>
                    <a:pt x="474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448" y="3608"/>
              <a:ext cx="422" cy="52"/>
            </a:xfrm>
            <a:custGeom>
              <a:avLst/>
              <a:gdLst>
                <a:gd name="T0" fmla="*/ 810 w 844"/>
                <a:gd name="T1" fmla="*/ 104 h 104"/>
                <a:gd name="T2" fmla="*/ 844 w 844"/>
                <a:gd name="T3" fmla="*/ 0 h 104"/>
                <a:gd name="T4" fmla="*/ 0 w 844"/>
                <a:gd name="T5" fmla="*/ 0 h 104"/>
                <a:gd name="T6" fmla="*/ 38 w 844"/>
                <a:gd name="T7" fmla="*/ 104 h 104"/>
                <a:gd name="T8" fmla="*/ 810 w 844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4" h="104">
                  <a:moveTo>
                    <a:pt x="810" y="104"/>
                  </a:moveTo>
                  <a:lnTo>
                    <a:pt x="844" y="0"/>
                  </a:lnTo>
                  <a:lnTo>
                    <a:pt x="0" y="0"/>
                  </a:lnTo>
                  <a:lnTo>
                    <a:pt x="38" y="104"/>
                  </a:lnTo>
                  <a:lnTo>
                    <a:pt x="81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2467" y="3615"/>
              <a:ext cx="385" cy="37"/>
            </a:xfrm>
            <a:custGeom>
              <a:avLst/>
              <a:gdLst>
                <a:gd name="T0" fmla="*/ 748 w 771"/>
                <a:gd name="T1" fmla="*/ 72 h 72"/>
                <a:gd name="T2" fmla="*/ 771 w 771"/>
                <a:gd name="T3" fmla="*/ 0 h 72"/>
                <a:gd name="T4" fmla="*/ 0 w 771"/>
                <a:gd name="T5" fmla="*/ 0 h 72"/>
                <a:gd name="T6" fmla="*/ 27 w 771"/>
                <a:gd name="T7" fmla="*/ 72 h 72"/>
                <a:gd name="T8" fmla="*/ 748 w 771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72">
                  <a:moveTo>
                    <a:pt x="748" y="72"/>
                  </a:moveTo>
                  <a:lnTo>
                    <a:pt x="771" y="0"/>
                  </a:lnTo>
                  <a:lnTo>
                    <a:pt x="0" y="0"/>
                  </a:lnTo>
                  <a:lnTo>
                    <a:pt x="27" y="72"/>
                  </a:lnTo>
                  <a:lnTo>
                    <a:pt x="748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722" y="3614"/>
              <a:ext cx="82" cy="39"/>
            </a:xfrm>
            <a:custGeom>
              <a:avLst/>
              <a:gdLst>
                <a:gd name="T0" fmla="*/ 165 w 165"/>
                <a:gd name="T1" fmla="*/ 0 h 77"/>
                <a:gd name="T2" fmla="*/ 148 w 165"/>
                <a:gd name="T3" fmla="*/ 77 h 77"/>
                <a:gd name="T4" fmla="*/ 11 w 165"/>
                <a:gd name="T5" fmla="*/ 77 h 77"/>
                <a:gd name="T6" fmla="*/ 0 w 165"/>
                <a:gd name="T7" fmla="*/ 0 h 77"/>
                <a:gd name="T8" fmla="*/ 165 w 16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7">
                  <a:moveTo>
                    <a:pt x="165" y="0"/>
                  </a:moveTo>
                  <a:lnTo>
                    <a:pt x="148" y="77"/>
                  </a:lnTo>
                  <a:lnTo>
                    <a:pt x="11" y="77"/>
                  </a:lnTo>
                  <a:lnTo>
                    <a:pt x="0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498" y="3614"/>
              <a:ext cx="40" cy="38"/>
            </a:xfrm>
            <a:custGeom>
              <a:avLst/>
              <a:gdLst>
                <a:gd name="T0" fmla="*/ 60 w 82"/>
                <a:gd name="T1" fmla="*/ 0 h 76"/>
                <a:gd name="T2" fmla="*/ 60 w 82"/>
                <a:gd name="T3" fmla="*/ 0 h 76"/>
                <a:gd name="T4" fmla="*/ 82 w 82"/>
                <a:gd name="T5" fmla="*/ 76 h 76"/>
                <a:gd name="T6" fmla="*/ 30 w 82"/>
                <a:gd name="T7" fmla="*/ 76 h 76"/>
                <a:gd name="T8" fmla="*/ 0 w 82"/>
                <a:gd name="T9" fmla="*/ 1 h 76"/>
                <a:gd name="T10" fmla="*/ 60 w 82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76">
                  <a:moveTo>
                    <a:pt x="60" y="0"/>
                  </a:moveTo>
                  <a:lnTo>
                    <a:pt x="60" y="0"/>
                  </a:lnTo>
                  <a:lnTo>
                    <a:pt x="82" y="76"/>
                  </a:lnTo>
                  <a:lnTo>
                    <a:pt x="30" y="76"/>
                  </a:lnTo>
                  <a:lnTo>
                    <a:pt x="0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658" y="3181"/>
              <a:ext cx="7" cy="4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661" y="3184"/>
              <a:ext cx="178" cy="429"/>
            </a:xfrm>
            <a:custGeom>
              <a:avLst/>
              <a:gdLst>
                <a:gd name="T0" fmla="*/ 0 w 357"/>
                <a:gd name="T1" fmla="*/ 2 h 858"/>
                <a:gd name="T2" fmla="*/ 345 w 357"/>
                <a:gd name="T3" fmla="*/ 858 h 858"/>
                <a:gd name="T4" fmla="*/ 357 w 357"/>
                <a:gd name="T5" fmla="*/ 858 h 858"/>
                <a:gd name="T6" fmla="*/ 16 w 357"/>
                <a:gd name="T7" fmla="*/ 0 h 858"/>
                <a:gd name="T8" fmla="*/ 0 w 357"/>
                <a:gd name="T9" fmla="*/ 2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858">
                  <a:moveTo>
                    <a:pt x="0" y="2"/>
                  </a:moveTo>
                  <a:lnTo>
                    <a:pt x="345" y="858"/>
                  </a:lnTo>
                  <a:lnTo>
                    <a:pt x="357" y="858"/>
                  </a:lnTo>
                  <a:lnTo>
                    <a:pt x="1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488" y="3181"/>
              <a:ext cx="177" cy="431"/>
            </a:xfrm>
            <a:custGeom>
              <a:avLst/>
              <a:gdLst>
                <a:gd name="T0" fmla="*/ 353 w 353"/>
                <a:gd name="T1" fmla="*/ 0 h 862"/>
                <a:gd name="T2" fmla="*/ 12 w 353"/>
                <a:gd name="T3" fmla="*/ 862 h 862"/>
                <a:gd name="T4" fmla="*/ 0 w 353"/>
                <a:gd name="T5" fmla="*/ 862 h 862"/>
                <a:gd name="T6" fmla="*/ 335 w 353"/>
                <a:gd name="T7" fmla="*/ 5 h 862"/>
                <a:gd name="T8" fmla="*/ 353 w 353"/>
                <a:gd name="T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862">
                  <a:moveTo>
                    <a:pt x="353" y="0"/>
                  </a:moveTo>
                  <a:lnTo>
                    <a:pt x="12" y="862"/>
                  </a:lnTo>
                  <a:lnTo>
                    <a:pt x="0" y="862"/>
                  </a:lnTo>
                  <a:lnTo>
                    <a:pt x="335" y="5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976" y="2976"/>
              <a:ext cx="84" cy="84"/>
            </a:xfrm>
            <a:custGeom>
              <a:avLst/>
              <a:gdLst>
                <a:gd name="T0" fmla="*/ 84 w 168"/>
                <a:gd name="T1" fmla="*/ 168 h 168"/>
                <a:gd name="T2" fmla="*/ 101 w 168"/>
                <a:gd name="T3" fmla="*/ 167 h 168"/>
                <a:gd name="T4" fmla="*/ 116 w 168"/>
                <a:gd name="T5" fmla="*/ 161 h 168"/>
                <a:gd name="T6" fmla="*/ 131 w 168"/>
                <a:gd name="T7" fmla="*/ 153 h 168"/>
                <a:gd name="T8" fmla="*/ 144 w 168"/>
                <a:gd name="T9" fmla="*/ 143 h 168"/>
                <a:gd name="T10" fmla="*/ 153 w 168"/>
                <a:gd name="T11" fmla="*/ 131 h 168"/>
                <a:gd name="T12" fmla="*/ 161 w 168"/>
                <a:gd name="T13" fmla="*/ 116 h 168"/>
                <a:gd name="T14" fmla="*/ 167 w 168"/>
                <a:gd name="T15" fmla="*/ 101 h 168"/>
                <a:gd name="T16" fmla="*/ 168 w 168"/>
                <a:gd name="T17" fmla="*/ 84 h 168"/>
                <a:gd name="T18" fmla="*/ 167 w 168"/>
                <a:gd name="T19" fmla="*/ 67 h 168"/>
                <a:gd name="T20" fmla="*/ 161 w 168"/>
                <a:gd name="T21" fmla="*/ 52 h 168"/>
                <a:gd name="T22" fmla="*/ 153 w 168"/>
                <a:gd name="T23" fmla="*/ 37 h 168"/>
                <a:gd name="T24" fmla="*/ 144 w 168"/>
                <a:gd name="T25" fmla="*/ 24 h 168"/>
                <a:gd name="T26" fmla="*/ 131 w 168"/>
                <a:gd name="T27" fmla="*/ 15 h 168"/>
                <a:gd name="T28" fmla="*/ 116 w 168"/>
                <a:gd name="T29" fmla="*/ 7 h 168"/>
                <a:gd name="T30" fmla="*/ 101 w 168"/>
                <a:gd name="T31" fmla="*/ 1 h 168"/>
                <a:gd name="T32" fmla="*/ 84 w 168"/>
                <a:gd name="T33" fmla="*/ 0 h 168"/>
                <a:gd name="T34" fmla="*/ 66 w 168"/>
                <a:gd name="T35" fmla="*/ 1 h 168"/>
                <a:gd name="T36" fmla="*/ 51 w 168"/>
                <a:gd name="T37" fmla="*/ 7 h 168"/>
                <a:gd name="T38" fmla="*/ 36 w 168"/>
                <a:gd name="T39" fmla="*/ 15 h 168"/>
                <a:gd name="T40" fmla="*/ 25 w 168"/>
                <a:gd name="T41" fmla="*/ 24 h 168"/>
                <a:gd name="T42" fmla="*/ 15 w 168"/>
                <a:gd name="T43" fmla="*/ 37 h 168"/>
                <a:gd name="T44" fmla="*/ 7 w 168"/>
                <a:gd name="T45" fmla="*/ 52 h 168"/>
                <a:gd name="T46" fmla="*/ 1 w 168"/>
                <a:gd name="T47" fmla="*/ 67 h 168"/>
                <a:gd name="T48" fmla="*/ 0 w 168"/>
                <a:gd name="T49" fmla="*/ 84 h 168"/>
                <a:gd name="T50" fmla="*/ 1 w 168"/>
                <a:gd name="T51" fmla="*/ 101 h 168"/>
                <a:gd name="T52" fmla="*/ 7 w 168"/>
                <a:gd name="T53" fmla="*/ 116 h 168"/>
                <a:gd name="T54" fmla="*/ 15 w 168"/>
                <a:gd name="T55" fmla="*/ 131 h 168"/>
                <a:gd name="T56" fmla="*/ 25 w 168"/>
                <a:gd name="T57" fmla="*/ 143 h 168"/>
                <a:gd name="T58" fmla="*/ 36 w 168"/>
                <a:gd name="T59" fmla="*/ 153 h 168"/>
                <a:gd name="T60" fmla="*/ 51 w 168"/>
                <a:gd name="T61" fmla="*/ 161 h 168"/>
                <a:gd name="T62" fmla="*/ 66 w 168"/>
                <a:gd name="T63" fmla="*/ 167 h 168"/>
                <a:gd name="T64" fmla="*/ 84 w 168"/>
                <a:gd name="T6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lnTo>
                    <a:pt x="101" y="167"/>
                  </a:lnTo>
                  <a:lnTo>
                    <a:pt x="116" y="161"/>
                  </a:lnTo>
                  <a:lnTo>
                    <a:pt x="131" y="153"/>
                  </a:lnTo>
                  <a:lnTo>
                    <a:pt x="144" y="143"/>
                  </a:lnTo>
                  <a:lnTo>
                    <a:pt x="153" y="131"/>
                  </a:lnTo>
                  <a:lnTo>
                    <a:pt x="161" y="116"/>
                  </a:lnTo>
                  <a:lnTo>
                    <a:pt x="167" y="101"/>
                  </a:lnTo>
                  <a:lnTo>
                    <a:pt x="168" y="84"/>
                  </a:lnTo>
                  <a:lnTo>
                    <a:pt x="167" y="67"/>
                  </a:lnTo>
                  <a:lnTo>
                    <a:pt x="161" y="52"/>
                  </a:lnTo>
                  <a:lnTo>
                    <a:pt x="153" y="37"/>
                  </a:lnTo>
                  <a:lnTo>
                    <a:pt x="144" y="24"/>
                  </a:lnTo>
                  <a:lnTo>
                    <a:pt x="131" y="15"/>
                  </a:lnTo>
                  <a:lnTo>
                    <a:pt x="116" y="7"/>
                  </a:lnTo>
                  <a:lnTo>
                    <a:pt x="101" y="1"/>
                  </a:lnTo>
                  <a:lnTo>
                    <a:pt x="84" y="0"/>
                  </a:lnTo>
                  <a:lnTo>
                    <a:pt x="66" y="1"/>
                  </a:lnTo>
                  <a:lnTo>
                    <a:pt x="51" y="7"/>
                  </a:lnTo>
                  <a:lnTo>
                    <a:pt x="36" y="15"/>
                  </a:lnTo>
                  <a:lnTo>
                    <a:pt x="25" y="24"/>
                  </a:lnTo>
                  <a:lnTo>
                    <a:pt x="15" y="37"/>
                  </a:lnTo>
                  <a:lnTo>
                    <a:pt x="7" y="52"/>
                  </a:lnTo>
                  <a:lnTo>
                    <a:pt x="1" y="67"/>
                  </a:lnTo>
                  <a:lnTo>
                    <a:pt x="0" y="84"/>
                  </a:lnTo>
                  <a:lnTo>
                    <a:pt x="1" y="101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5" y="143"/>
                  </a:lnTo>
                  <a:lnTo>
                    <a:pt x="36" y="153"/>
                  </a:lnTo>
                  <a:lnTo>
                    <a:pt x="51" y="161"/>
                  </a:lnTo>
                  <a:lnTo>
                    <a:pt x="66" y="167"/>
                  </a:lnTo>
                  <a:lnTo>
                    <a:pt x="84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2984" y="2984"/>
              <a:ext cx="67" cy="68"/>
            </a:xfrm>
            <a:custGeom>
              <a:avLst/>
              <a:gdLst>
                <a:gd name="T0" fmla="*/ 67 w 134"/>
                <a:gd name="T1" fmla="*/ 136 h 136"/>
                <a:gd name="T2" fmla="*/ 81 w 134"/>
                <a:gd name="T3" fmla="*/ 135 h 136"/>
                <a:gd name="T4" fmla="*/ 93 w 134"/>
                <a:gd name="T5" fmla="*/ 130 h 136"/>
                <a:gd name="T6" fmla="*/ 105 w 134"/>
                <a:gd name="T7" fmla="*/ 125 h 136"/>
                <a:gd name="T8" fmla="*/ 114 w 134"/>
                <a:gd name="T9" fmla="*/ 115 h 136"/>
                <a:gd name="T10" fmla="*/ 122 w 134"/>
                <a:gd name="T11" fmla="*/ 106 h 136"/>
                <a:gd name="T12" fmla="*/ 129 w 134"/>
                <a:gd name="T13" fmla="*/ 95 h 136"/>
                <a:gd name="T14" fmla="*/ 132 w 134"/>
                <a:gd name="T15" fmla="*/ 82 h 136"/>
                <a:gd name="T16" fmla="*/ 134 w 134"/>
                <a:gd name="T17" fmla="*/ 68 h 136"/>
                <a:gd name="T18" fmla="*/ 132 w 134"/>
                <a:gd name="T19" fmla="*/ 54 h 136"/>
                <a:gd name="T20" fmla="*/ 129 w 134"/>
                <a:gd name="T21" fmla="*/ 42 h 136"/>
                <a:gd name="T22" fmla="*/ 122 w 134"/>
                <a:gd name="T23" fmla="*/ 30 h 136"/>
                <a:gd name="T24" fmla="*/ 114 w 134"/>
                <a:gd name="T25" fmla="*/ 20 h 136"/>
                <a:gd name="T26" fmla="*/ 105 w 134"/>
                <a:gd name="T27" fmla="*/ 12 h 136"/>
                <a:gd name="T28" fmla="*/ 93 w 134"/>
                <a:gd name="T29" fmla="*/ 6 h 136"/>
                <a:gd name="T30" fmla="*/ 81 w 134"/>
                <a:gd name="T31" fmla="*/ 1 h 136"/>
                <a:gd name="T32" fmla="*/ 67 w 134"/>
                <a:gd name="T33" fmla="*/ 0 h 136"/>
                <a:gd name="T34" fmla="*/ 53 w 134"/>
                <a:gd name="T35" fmla="*/ 1 h 136"/>
                <a:gd name="T36" fmla="*/ 40 w 134"/>
                <a:gd name="T37" fmla="*/ 6 h 136"/>
                <a:gd name="T38" fmla="*/ 30 w 134"/>
                <a:gd name="T39" fmla="*/ 12 h 136"/>
                <a:gd name="T40" fmla="*/ 19 w 134"/>
                <a:gd name="T41" fmla="*/ 20 h 136"/>
                <a:gd name="T42" fmla="*/ 11 w 134"/>
                <a:gd name="T43" fmla="*/ 30 h 136"/>
                <a:gd name="T44" fmla="*/ 6 w 134"/>
                <a:gd name="T45" fmla="*/ 42 h 136"/>
                <a:gd name="T46" fmla="*/ 1 w 134"/>
                <a:gd name="T47" fmla="*/ 54 h 136"/>
                <a:gd name="T48" fmla="*/ 0 w 134"/>
                <a:gd name="T49" fmla="*/ 68 h 136"/>
                <a:gd name="T50" fmla="*/ 1 w 134"/>
                <a:gd name="T51" fmla="*/ 82 h 136"/>
                <a:gd name="T52" fmla="*/ 6 w 134"/>
                <a:gd name="T53" fmla="*/ 95 h 136"/>
                <a:gd name="T54" fmla="*/ 11 w 134"/>
                <a:gd name="T55" fmla="*/ 106 h 136"/>
                <a:gd name="T56" fmla="*/ 19 w 134"/>
                <a:gd name="T57" fmla="*/ 115 h 136"/>
                <a:gd name="T58" fmla="*/ 30 w 134"/>
                <a:gd name="T59" fmla="*/ 125 h 136"/>
                <a:gd name="T60" fmla="*/ 40 w 134"/>
                <a:gd name="T61" fmla="*/ 130 h 136"/>
                <a:gd name="T62" fmla="*/ 53 w 134"/>
                <a:gd name="T63" fmla="*/ 135 h 136"/>
                <a:gd name="T64" fmla="*/ 67 w 134"/>
                <a:gd name="T6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4" h="136">
                  <a:moveTo>
                    <a:pt x="67" y="136"/>
                  </a:moveTo>
                  <a:lnTo>
                    <a:pt x="81" y="135"/>
                  </a:lnTo>
                  <a:lnTo>
                    <a:pt x="93" y="130"/>
                  </a:lnTo>
                  <a:lnTo>
                    <a:pt x="105" y="125"/>
                  </a:lnTo>
                  <a:lnTo>
                    <a:pt x="114" y="115"/>
                  </a:lnTo>
                  <a:lnTo>
                    <a:pt x="122" y="106"/>
                  </a:lnTo>
                  <a:lnTo>
                    <a:pt x="129" y="95"/>
                  </a:lnTo>
                  <a:lnTo>
                    <a:pt x="132" y="82"/>
                  </a:lnTo>
                  <a:lnTo>
                    <a:pt x="134" y="68"/>
                  </a:lnTo>
                  <a:lnTo>
                    <a:pt x="132" y="54"/>
                  </a:lnTo>
                  <a:lnTo>
                    <a:pt x="129" y="42"/>
                  </a:lnTo>
                  <a:lnTo>
                    <a:pt x="122" y="30"/>
                  </a:lnTo>
                  <a:lnTo>
                    <a:pt x="114" y="20"/>
                  </a:lnTo>
                  <a:lnTo>
                    <a:pt x="105" y="12"/>
                  </a:lnTo>
                  <a:lnTo>
                    <a:pt x="93" y="6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3" y="1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19" y="20"/>
                  </a:lnTo>
                  <a:lnTo>
                    <a:pt x="11" y="30"/>
                  </a:lnTo>
                  <a:lnTo>
                    <a:pt x="6" y="42"/>
                  </a:lnTo>
                  <a:lnTo>
                    <a:pt x="1" y="54"/>
                  </a:lnTo>
                  <a:lnTo>
                    <a:pt x="0" y="68"/>
                  </a:lnTo>
                  <a:lnTo>
                    <a:pt x="1" y="82"/>
                  </a:lnTo>
                  <a:lnTo>
                    <a:pt x="6" y="95"/>
                  </a:lnTo>
                  <a:lnTo>
                    <a:pt x="11" y="106"/>
                  </a:lnTo>
                  <a:lnTo>
                    <a:pt x="19" y="115"/>
                  </a:lnTo>
                  <a:lnTo>
                    <a:pt x="30" y="125"/>
                  </a:lnTo>
                  <a:lnTo>
                    <a:pt x="40" y="130"/>
                  </a:lnTo>
                  <a:lnTo>
                    <a:pt x="53" y="135"/>
                  </a:lnTo>
                  <a:lnTo>
                    <a:pt x="67" y="1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011" y="2992"/>
              <a:ext cx="26" cy="27"/>
            </a:xfrm>
            <a:custGeom>
              <a:avLst/>
              <a:gdLst>
                <a:gd name="T0" fmla="*/ 28 w 53"/>
                <a:gd name="T1" fmla="*/ 54 h 54"/>
                <a:gd name="T2" fmla="*/ 38 w 53"/>
                <a:gd name="T3" fmla="*/ 52 h 54"/>
                <a:gd name="T4" fmla="*/ 46 w 53"/>
                <a:gd name="T5" fmla="*/ 46 h 54"/>
                <a:gd name="T6" fmla="*/ 51 w 53"/>
                <a:gd name="T7" fmla="*/ 37 h 54"/>
                <a:gd name="T8" fmla="*/ 53 w 53"/>
                <a:gd name="T9" fmla="*/ 27 h 54"/>
                <a:gd name="T10" fmla="*/ 51 w 53"/>
                <a:gd name="T11" fmla="*/ 16 h 54"/>
                <a:gd name="T12" fmla="*/ 46 w 53"/>
                <a:gd name="T13" fmla="*/ 8 h 54"/>
                <a:gd name="T14" fmla="*/ 38 w 53"/>
                <a:gd name="T15" fmla="*/ 3 h 54"/>
                <a:gd name="T16" fmla="*/ 28 w 53"/>
                <a:gd name="T17" fmla="*/ 0 h 54"/>
                <a:gd name="T18" fmla="*/ 17 w 53"/>
                <a:gd name="T19" fmla="*/ 3 h 54"/>
                <a:gd name="T20" fmla="*/ 8 w 53"/>
                <a:gd name="T21" fmla="*/ 8 h 54"/>
                <a:gd name="T22" fmla="*/ 2 w 53"/>
                <a:gd name="T23" fmla="*/ 16 h 54"/>
                <a:gd name="T24" fmla="*/ 0 w 53"/>
                <a:gd name="T25" fmla="*/ 27 h 54"/>
                <a:gd name="T26" fmla="*/ 2 w 53"/>
                <a:gd name="T27" fmla="*/ 37 h 54"/>
                <a:gd name="T28" fmla="*/ 8 w 53"/>
                <a:gd name="T29" fmla="*/ 46 h 54"/>
                <a:gd name="T30" fmla="*/ 17 w 53"/>
                <a:gd name="T31" fmla="*/ 52 h 54"/>
                <a:gd name="T32" fmla="*/ 28 w 53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4">
                  <a:moveTo>
                    <a:pt x="28" y="54"/>
                  </a:moveTo>
                  <a:lnTo>
                    <a:pt x="38" y="52"/>
                  </a:lnTo>
                  <a:lnTo>
                    <a:pt x="46" y="46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3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7" y="52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2930" y="3123"/>
              <a:ext cx="174" cy="640"/>
            </a:xfrm>
            <a:custGeom>
              <a:avLst/>
              <a:gdLst>
                <a:gd name="T0" fmla="*/ 3 w 348"/>
                <a:gd name="T1" fmla="*/ 65 h 1280"/>
                <a:gd name="T2" fmla="*/ 7 w 348"/>
                <a:gd name="T3" fmla="*/ 82 h 1280"/>
                <a:gd name="T4" fmla="*/ 18 w 348"/>
                <a:gd name="T5" fmla="*/ 125 h 1280"/>
                <a:gd name="T6" fmla="*/ 34 w 348"/>
                <a:gd name="T7" fmla="*/ 190 h 1280"/>
                <a:gd name="T8" fmla="*/ 51 w 348"/>
                <a:gd name="T9" fmla="*/ 271 h 1280"/>
                <a:gd name="T10" fmla="*/ 70 w 348"/>
                <a:gd name="T11" fmla="*/ 360 h 1280"/>
                <a:gd name="T12" fmla="*/ 86 w 348"/>
                <a:gd name="T13" fmla="*/ 454 h 1280"/>
                <a:gd name="T14" fmla="*/ 97 w 348"/>
                <a:gd name="T15" fmla="*/ 544 h 1280"/>
                <a:gd name="T16" fmla="*/ 102 w 348"/>
                <a:gd name="T17" fmla="*/ 624 h 1280"/>
                <a:gd name="T18" fmla="*/ 98 w 348"/>
                <a:gd name="T19" fmla="*/ 700 h 1280"/>
                <a:gd name="T20" fmla="*/ 87 w 348"/>
                <a:gd name="T21" fmla="*/ 777 h 1280"/>
                <a:gd name="T22" fmla="*/ 71 w 348"/>
                <a:gd name="T23" fmla="*/ 856 h 1280"/>
                <a:gd name="T24" fmla="*/ 52 w 348"/>
                <a:gd name="T25" fmla="*/ 932 h 1280"/>
                <a:gd name="T26" fmla="*/ 33 w 348"/>
                <a:gd name="T27" fmla="*/ 1003 h 1280"/>
                <a:gd name="T28" fmla="*/ 17 w 348"/>
                <a:gd name="T29" fmla="*/ 1069 h 1280"/>
                <a:gd name="T30" fmla="*/ 5 w 348"/>
                <a:gd name="T31" fmla="*/ 1127 h 1280"/>
                <a:gd name="T32" fmla="*/ 0 w 348"/>
                <a:gd name="T33" fmla="*/ 1173 h 1280"/>
                <a:gd name="T34" fmla="*/ 5 w 348"/>
                <a:gd name="T35" fmla="*/ 1201 h 1280"/>
                <a:gd name="T36" fmla="*/ 18 w 348"/>
                <a:gd name="T37" fmla="*/ 1223 h 1280"/>
                <a:gd name="T38" fmla="*/ 36 w 348"/>
                <a:gd name="T39" fmla="*/ 1242 h 1280"/>
                <a:gd name="T40" fmla="*/ 58 w 348"/>
                <a:gd name="T41" fmla="*/ 1256 h 1280"/>
                <a:gd name="T42" fmla="*/ 83 w 348"/>
                <a:gd name="T43" fmla="*/ 1266 h 1280"/>
                <a:gd name="T44" fmla="*/ 108 w 348"/>
                <a:gd name="T45" fmla="*/ 1273 h 1280"/>
                <a:gd name="T46" fmla="*/ 132 w 348"/>
                <a:gd name="T47" fmla="*/ 1277 h 1280"/>
                <a:gd name="T48" fmla="*/ 151 w 348"/>
                <a:gd name="T49" fmla="*/ 1280 h 1280"/>
                <a:gd name="T50" fmla="*/ 212 w 348"/>
                <a:gd name="T51" fmla="*/ 1277 h 1280"/>
                <a:gd name="T52" fmla="*/ 233 w 348"/>
                <a:gd name="T53" fmla="*/ 1274 h 1280"/>
                <a:gd name="T54" fmla="*/ 255 w 348"/>
                <a:gd name="T55" fmla="*/ 1269 h 1280"/>
                <a:gd name="T56" fmla="*/ 278 w 348"/>
                <a:gd name="T57" fmla="*/ 1261 h 1280"/>
                <a:gd name="T58" fmla="*/ 300 w 348"/>
                <a:gd name="T59" fmla="*/ 1251 h 1280"/>
                <a:gd name="T60" fmla="*/ 318 w 348"/>
                <a:gd name="T61" fmla="*/ 1237 h 1280"/>
                <a:gd name="T62" fmla="*/ 335 w 348"/>
                <a:gd name="T63" fmla="*/ 1220 h 1280"/>
                <a:gd name="T64" fmla="*/ 345 w 348"/>
                <a:gd name="T65" fmla="*/ 1199 h 1280"/>
                <a:gd name="T66" fmla="*/ 348 w 348"/>
                <a:gd name="T67" fmla="*/ 1173 h 1280"/>
                <a:gd name="T68" fmla="*/ 344 w 348"/>
                <a:gd name="T69" fmla="*/ 1127 h 1280"/>
                <a:gd name="T70" fmla="*/ 332 w 348"/>
                <a:gd name="T71" fmla="*/ 1069 h 1280"/>
                <a:gd name="T72" fmla="*/ 316 w 348"/>
                <a:gd name="T73" fmla="*/ 1003 h 1280"/>
                <a:gd name="T74" fmla="*/ 297 w 348"/>
                <a:gd name="T75" fmla="*/ 932 h 1280"/>
                <a:gd name="T76" fmla="*/ 278 w 348"/>
                <a:gd name="T77" fmla="*/ 856 h 1280"/>
                <a:gd name="T78" fmla="*/ 262 w 348"/>
                <a:gd name="T79" fmla="*/ 777 h 1280"/>
                <a:gd name="T80" fmla="*/ 250 w 348"/>
                <a:gd name="T81" fmla="*/ 700 h 1280"/>
                <a:gd name="T82" fmla="*/ 247 w 348"/>
                <a:gd name="T83" fmla="*/ 624 h 1280"/>
                <a:gd name="T84" fmla="*/ 252 w 348"/>
                <a:gd name="T85" fmla="*/ 550 h 1280"/>
                <a:gd name="T86" fmla="*/ 261 w 348"/>
                <a:gd name="T87" fmla="*/ 469 h 1280"/>
                <a:gd name="T88" fmla="*/ 276 w 348"/>
                <a:gd name="T89" fmla="*/ 383 h 1280"/>
                <a:gd name="T90" fmla="*/ 292 w 348"/>
                <a:gd name="T91" fmla="*/ 300 h 1280"/>
                <a:gd name="T92" fmla="*/ 308 w 348"/>
                <a:gd name="T93" fmla="*/ 222 h 1280"/>
                <a:gd name="T94" fmla="*/ 324 w 348"/>
                <a:gd name="T95" fmla="*/ 155 h 1280"/>
                <a:gd name="T96" fmla="*/ 336 w 348"/>
                <a:gd name="T97" fmla="*/ 105 h 1280"/>
                <a:gd name="T98" fmla="*/ 344 w 348"/>
                <a:gd name="T99" fmla="*/ 74 h 1280"/>
                <a:gd name="T100" fmla="*/ 178 w 348"/>
                <a:gd name="T101" fmla="*/ 0 h 1280"/>
                <a:gd name="T102" fmla="*/ 3 w 348"/>
                <a:gd name="T103" fmla="*/ 65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8" h="1280">
                  <a:moveTo>
                    <a:pt x="3" y="65"/>
                  </a:moveTo>
                  <a:lnTo>
                    <a:pt x="7" y="82"/>
                  </a:lnTo>
                  <a:lnTo>
                    <a:pt x="18" y="125"/>
                  </a:lnTo>
                  <a:lnTo>
                    <a:pt x="34" y="190"/>
                  </a:lnTo>
                  <a:lnTo>
                    <a:pt x="51" y="271"/>
                  </a:lnTo>
                  <a:lnTo>
                    <a:pt x="70" y="360"/>
                  </a:lnTo>
                  <a:lnTo>
                    <a:pt x="86" y="454"/>
                  </a:lnTo>
                  <a:lnTo>
                    <a:pt x="97" y="544"/>
                  </a:lnTo>
                  <a:lnTo>
                    <a:pt x="102" y="624"/>
                  </a:lnTo>
                  <a:lnTo>
                    <a:pt x="98" y="700"/>
                  </a:lnTo>
                  <a:lnTo>
                    <a:pt x="87" y="777"/>
                  </a:lnTo>
                  <a:lnTo>
                    <a:pt x="71" y="856"/>
                  </a:lnTo>
                  <a:lnTo>
                    <a:pt x="52" y="932"/>
                  </a:lnTo>
                  <a:lnTo>
                    <a:pt x="33" y="1003"/>
                  </a:lnTo>
                  <a:lnTo>
                    <a:pt x="17" y="1069"/>
                  </a:lnTo>
                  <a:lnTo>
                    <a:pt x="5" y="1127"/>
                  </a:lnTo>
                  <a:lnTo>
                    <a:pt x="0" y="1173"/>
                  </a:lnTo>
                  <a:lnTo>
                    <a:pt x="5" y="1201"/>
                  </a:lnTo>
                  <a:lnTo>
                    <a:pt x="18" y="1223"/>
                  </a:lnTo>
                  <a:lnTo>
                    <a:pt x="36" y="1242"/>
                  </a:lnTo>
                  <a:lnTo>
                    <a:pt x="58" y="1256"/>
                  </a:lnTo>
                  <a:lnTo>
                    <a:pt x="83" y="1266"/>
                  </a:lnTo>
                  <a:lnTo>
                    <a:pt x="108" y="1273"/>
                  </a:lnTo>
                  <a:lnTo>
                    <a:pt x="132" y="1277"/>
                  </a:lnTo>
                  <a:lnTo>
                    <a:pt x="151" y="1280"/>
                  </a:lnTo>
                  <a:lnTo>
                    <a:pt x="212" y="1277"/>
                  </a:lnTo>
                  <a:lnTo>
                    <a:pt x="233" y="1274"/>
                  </a:lnTo>
                  <a:lnTo>
                    <a:pt x="255" y="1269"/>
                  </a:lnTo>
                  <a:lnTo>
                    <a:pt x="278" y="1261"/>
                  </a:lnTo>
                  <a:lnTo>
                    <a:pt x="300" y="1251"/>
                  </a:lnTo>
                  <a:lnTo>
                    <a:pt x="318" y="1237"/>
                  </a:lnTo>
                  <a:lnTo>
                    <a:pt x="335" y="1220"/>
                  </a:lnTo>
                  <a:lnTo>
                    <a:pt x="345" y="1199"/>
                  </a:lnTo>
                  <a:lnTo>
                    <a:pt x="348" y="1173"/>
                  </a:lnTo>
                  <a:lnTo>
                    <a:pt x="344" y="1127"/>
                  </a:lnTo>
                  <a:lnTo>
                    <a:pt x="332" y="1069"/>
                  </a:lnTo>
                  <a:lnTo>
                    <a:pt x="316" y="1003"/>
                  </a:lnTo>
                  <a:lnTo>
                    <a:pt x="297" y="932"/>
                  </a:lnTo>
                  <a:lnTo>
                    <a:pt x="278" y="856"/>
                  </a:lnTo>
                  <a:lnTo>
                    <a:pt x="262" y="777"/>
                  </a:lnTo>
                  <a:lnTo>
                    <a:pt x="250" y="700"/>
                  </a:lnTo>
                  <a:lnTo>
                    <a:pt x="247" y="624"/>
                  </a:lnTo>
                  <a:lnTo>
                    <a:pt x="252" y="550"/>
                  </a:lnTo>
                  <a:lnTo>
                    <a:pt x="261" y="469"/>
                  </a:lnTo>
                  <a:lnTo>
                    <a:pt x="276" y="383"/>
                  </a:lnTo>
                  <a:lnTo>
                    <a:pt x="292" y="300"/>
                  </a:lnTo>
                  <a:lnTo>
                    <a:pt x="308" y="222"/>
                  </a:lnTo>
                  <a:lnTo>
                    <a:pt x="324" y="155"/>
                  </a:lnTo>
                  <a:lnTo>
                    <a:pt x="336" y="105"/>
                  </a:lnTo>
                  <a:lnTo>
                    <a:pt x="344" y="74"/>
                  </a:lnTo>
                  <a:lnTo>
                    <a:pt x="178" y="0"/>
                  </a:lnTo>
                  <a:lnTo>
                    <a:pt x="3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909" y="3756"/>
              <a:ext cx="218" cy="42"/>
            </a:xfrm>
            <a:custGeom>
              <a:avLst/>
              <a:gdLst>
                <a:gd name="T0" fmla="*/ 241 w 436"/>
                <a:gd name="T1" fmla="*/ 84 h 84"/>
                <a:gd name="T2" fmla="*/ 283 w 436"/>
                <a:gd name="T3" fmla="*/ 82 h 84"/>
                <a:gd name="T4" fmla="*/ 321 w 436"/>
                <a:gd name="T5" fmla="*/ 79 h 84"/>
                <a:gd name="T6" fmla="*/ 356 w 436"/>
                <a:gd name="T7" fmla="*/ 75 h 84"/>
                <a:gd name="T8" fmla="*/ 386 w 436"/>
                <a:gd name="T9" fmla="*/ 69 h 84"/>
                <a:gd name="T10" fmla="*/ 409 w 436"/>
                <a:gd name="T11" fmla="*/ 62 h 84"/>
                <a:gd name="T12" fmla="*/ 425 w 436"/>
                <a:gd name="T13" fmla="*/ 55 h 84"/>
                <a:gd name="T14" fmla="*/ 434 w 436"/>
                <a:gd name="T15" fmla="*/ 47 h 84"/>
                <a:gd name="T16" fmla="*/ 434 w 436"/>
                <a:gd name="T17" fmla="*/ 38 h 84"/>
                <a:gd name="T18" fmla="*/ 425 w 436"/>
                <a:gd name="T19" fmla="*/ 30 h 84"/>
                <a:gd name="T20" fmla="*/ 409 w 436"/>
                <a:gd name="T21" fmla="*/ 23 h 84"/>
                <a:gd name="T22" fmla="*/ 386 w 436"/>
                <a:gd name="T23" fmla="*/ 16 h 84"/>
                <a:gd name="T24" fmla="*/ 356 w 436"/>
                <a:gd name="T25" fmla="*/ 10 h 84"/>
                <a:gd name="T26" fmla="*/ 321 w 436"/>
                <a:gd name="T27" fmla="*/ 6 h 84"/>
                <a:gd name="T28" fmla="*/ 283 w 436"/>
                <a:gd name="T29" fmla="*/ 2 h 84"/>
                <a:gd name="T30" fmla="*/ 241 w 436"/>
                <a:gd name="T31" fmla="*/ 0 h 84"/>
                <a:gd name="T32" fmla="*/ 197 w 436"/>
                <a:gd name="T33" fmla="*/ 0 h 84"/>
                <a:gd name="T34" fmla="*/ 153 w 436"/>
                <a:gd name="T35" fmla="*/ 2 h 84"/>
                <a:gd name="T36" fmla="*/ 114 w 436"/>
                <a:gd name="T37" fmla="*/ 6 h 84"/>
                <a:gd name="T38" fmla="*/ 79 w 436"/>
                <a:gd name="T39" fmla="*/ 10 h 84"/>
                <a:gd name="T40" fmla="*/ 49 w 436"/>
                <a:gd name="T41" fmla="*/ 16 h 84"/>
                <a:gd name="T42" fmla="*/ 26 w 436"/>
                <a:gd name="T43" fmla="*/ 23 h 84"/>
                <a:gd name="T44" fmla="*/ 10 w 436"/>
                <a:gd name="T45" fmla="*/ 30 h 84"/>
                <a:gd name="T46" fmla="*/ 1 w 436"/>
                <a:gd name="T47" fmla="*/ 38 h 84"/>
                <a:gd name="T48" fmla="*/ 1 w 436"/>
                <a:gd name="T49" fmla="*/ 47 h 84"/>
                <a:gd name="T50" fmla="*/ 10 w 436"/>
                <a:gd name="T51" fmla="*/ 55 h 84"/>
                <a:gd name="T52" fmla="*/ 26 w 436"/>
                <a:gd name="T53" fmla="*/ 62 h 84"/>
                <a:gd name="T54" fmla="*/ 49 w 436"/>
                <a:gd name="T55" fmla="*/ 69 h 84"/>
                <a:gd name="T56" fmla="*/ 79 w 436"/>
                <a:gd name="T57" fmla="*/ 75 h 84"/>
                <a:gd name="T58" fmla="*/ 114 w 436"/>
                <a:gd name="T59" fmla="*/ 79 h 84"/>
                <a:gd name="T60" fmla="*/ 153 w 436"/>
                <a:gd name="T61" fmla="*/ 82 h 84"/>
                <a:gd name="T62" fmla="*/ 197 w 436"/>
                <a:gd name="T6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6" h="84">
                  <a:moveTo>
                    <a:pt x="219" y="84"/>
                  </a:moveTo>
                  <a:lnTo>
                    <a:pt x="241" y="84"/>
                  </a:lnTo>
                  <a:lnTo>
                    <a:pt x="263" y="83"/>
                  </a:lnTo>
                  <a:lnTo>
                    <a:pt x="283" y="82"/>
                  </a:lnTo>
                  <a:lnTo>
                    <a:pt x="303" y="81"/>
                  </a:lnTo>
                  <a:lnTo>
                    <a:pt x="321" y="79"/>
                  </a:lnTo>
                  <a:lnTo>
                    <a:pt x="340" y="77"/>
                  </a:lnTo>
                  <a:lnTo>
                    <a:pt x="356" y="75"/>
                  </a:lnTo>
                  <a:lnTo>
                    <a:pt x="372" y="71"/>
                  </a:lnTo>
                  <a:lnTo>
                    <a:pt x="386" y="69"/>
                  </a:lnTo>
                  <a:lnTo>
                    <a:pt x="399" y="66"/>
                  </a:lnTo>
                  <a:lnTo>
                    <a:pt x="409" y="62"/>
                  </a:lnTo>
                  <a:lnTo>
                    <a:pt x="418" y="59"/>
                  </a:lnTo>
                  <a:lnTo>
                    <a:pt x="425" y="55"/>
                  </a:lnTo>
                  <a:lnTo>
                    <a:pt x="431" y="51"/>
                  </a:lnTo>
                  <a:lnTo>
                    <a:pt x="434" y="47"/>
                  </a:lnTo>
                  <a:lnTo>
                    <a:pt x="436" y="43"/>
                  </a:lnTo>
                  <a:lnTo>
                    <a:pt x="434" y="38"/>
                  </a:lnTo>
                  <a:lnTo>
                    <a:pt x="431" y="35"/>
                  </a:lnTo>
                  <a:lnTo>
                    <a:pt x="425" y="30"/>
                  </a:lnTo>
                  <a:lnTo>
                    <a:pt x="418" y="26"/>
                  </a:lnTo>
                  <a:lnTo>
                    <a:pt x="409" y="23"/>
                  </a:lnTo>
                  <a:lnTo>
                    <a:pt x="399" y="20"/>
                  </a:lnTo>
                  <a:lnTo>
                    <a:pt x="386" y="16"/>
                  </a:lnTo>
                  <a:lnTo>
                    <a:pt x="372" y="13"/>
                  </a:lnTo>
                  <a:lnTo>
                    <a:pt x="356" y="10"/>
                  </a:lnTo>
                  <a:lnTo>
                    <a:pt x="340" y="7"/>
                  </a:lnTo>
                  <a:lnTo>
                    <a:pt x="321" y="6"/>
                  </a:lnTo>
                  <a:lnTo>
                    <a:pt x="303" y="3"/>
                  </a:lnTo>
                  <a:lnTo>
                    <a:pt x="283" y="2"/>
                  </a:lnTo>
                  <a:lnTo>
                    <a:pt x="263" y="1"/>
                  </a:lnTo>
                  <a:lnTo>
                    <a:pt x="241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1"/>
                  </a:lnTo>
                  <a:lnTo>
                    <a:pt x="153" y="2"/>
                  </a:lnTo>
                  <a:lnTo>
                    <a:pt x="134" y="3"/>
                  </a:lnTo>
                  <a:lnTo>
                    <a:pt x="114" y="6"/>
                  </a:lnTo>
                  <a:lnTo>
                    <a:pt x="97" y="7"/>
                  </a:lnTo>
                  <a:lnTo>
                    <a:pt x="79" y="10"/>
                  </a:lnTo>
                  <a:lnTo>
                    <a:pt x="64" y="13"/>
                  </a:lnTo>
                  <a:lnTo>
                    <a:pt x="49" y="16"/>
                  </a:lnTo>
                  <a:lnTo>
                    <a:pt x="37" y="20"/>
                  </a:lnTo>
                  <a:lnTo>
                    <a:pt x="26" y="23"/>
                  </a:lnTo>
                  <a:lnTo>
                    <a:pt x="17" y="26"/>
                  </a:lnTo>
                  <a:lnTo>
                    <a:pt x="10" y="30"/>
                  </a:lnTo>
                  <a:lnTo>
                    <a:pt x="5" y="35"/>
                  </a:lnTo>
                  <a:lnTo>
                    <a:pt x="1" y="38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5" y="51"/>
                  </a:lnTo>
                  <a:lnTo>
                    <a:pt x="10" y="55"/>
                  </a:lnTo>
                  <a:lnTo>
                    <a:pt x="17" y="59"/>
                  </a:lnTo>
                  <a:lnTo>
                    <a:pt x="26" y="62"/>
                  </a:lnTo>
                  <a:lnTo>
                    <a:pt x="37" y="66"/>
                  </a:lnTo>
                  <a:lnTo>
                    <a:pt x="49" y="69"/>
                  </a:lnTo>
                  <a:lnTo>
                    <a:pt x="64" y="71"/>
                  </a:lnTo>
                  <a:lnTo>
                    <a:pt x="79" y="75"/>
                  </a:lnTo>
                  <a:lnTo>
                    <a:pt x="97" y="77"/>
                  </a:lnTo>
                  <a:lnTo>
                    <a:pt x="114" y="79"/>
                  </a:lnTo>
                  <a:lnTo>
                    <a:pt x="134" y="81"/>
                  </a:lnTo>
                  <a:lnTo>
                    <a:pt x="153" y="82"/>
                  </a:lnTo>
                  <a:lnTo>
                    <a:pt x="175" y="83"/>
                  </a:lnTo>
                  <a:lnTo>
                    <a:pt x="197" y="84"/>
                  </a:lnTo>
                  <a:lnTo>
                    <a:pt x="219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3005" y="3057"/>
              <a:ext cx="25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2950" y="3140"/>
              <a:ext cx="134" cy="606"/>
            </a:xfrm>
            <a:custGeom>
              <a:avLst/>
              <a:gdLst>
                <a:gd name="T0" fmla="*/ 4 w 267"/>
                <a:gd name="T1" fmla="*/ 37 h 1212"/>
                <a:gd name="T2" fmla="*/ 8 w 267"/>
                <a:gd name="T3" fmla="*/ 52 h 1212"/>
                <a:gd name="T4" fmla="*/ 18 w 267"/>
                <a:gd name="T5" fmla="*/ 94 h 1212"/>
                <a:gd name="T6" fmla="*/ 33 w 267"/>
                <a:gd name="T7" fmla="*/ 156 h 1212"/>
                <a:gd name="T8" fmla="*/ 50 w 267"/>
                <a:gd name="T9" fmla="*/ 233 h 1212"/>
                <a:gd name="T10" fmla="*/ 67 w 267"/>
                <a:gd name="T11" fmla="*/ 320 h 1212"/>
                <a:gd name="T12" fmla="*/ 82 w 267"/>
                <a:gd name="T13" fmla="*/ 413 h 1212"/>
                <a:gd name="T14" fmla="*/ 91 w 267"/>
                <a:gd name="T15" fmla="*/ 504 h 1212"/>
                <a:gd name="T16" fmla="*/ 94 w 267"/>
                <a:gd name="T17" fmla="*/ 589 h 1212"/>
                <a:gd name="T18" fmla="*/ 90 w 267"/>
                <a:gd name="T19" fmla="*/ 672 h 1212"/>
                <a:gd name="T20" fmla="*/ 78 w 267"/>
                <a:gd name="T21" fmla="*/ 758 h 1212"/>
                <a:gd name="T22" fmla="*/ 63 w 267"/>
                <a:gd name="T23" fmla="*/ 844 h 1212"/>
                <a:gd name="T24" fmla="*/ 46 w 267"/>
                <a:gd name="T25" fmla="*/ 926 h 1212"/>
                <a:gd name="T26" fmla="*/ 29 w 267"/>
                <a:gd name="T27" fmla="*/ 1001 h 1212"/>
                <a:gd name="T28" fmla="*/ 15 w 267"/>
                <a:gd name="T29" fmla="*/ 1065 h 1212"/>
                <a:gd name="T30" fmla="*/ 3 w 267"/>
                <a:gd name="T31" fmla="*/ 1113 h 1212"/>
                <a:gd name="T32" fmla="*/ 0 w 267"/>
                <a:gd name="T33" fmla="*/ 1144 h 1212"/>
                <a:gd name="T34" fmla="*/ 3 w 267"/>
                <a:gd name="T35" fmla="*/ 1158 h 1212"/>
                <a:gd name="T36" fmla="*/ 11 w 267"/>
                <a:gd name="T37" fmla="*/ 1170 h 1212"/>
                <a:gd name="T38" fmla="*/ 24 w 267"/>
                <a:gd name="T39" fmla="*/ 1180 h 1212"/>
                <a:gd name="T40" fmla="*/ 39 w 267"/>
                <a:gd name="T41" fmla="*/ 1189 h 1212"/>
                <a:gd name="T42" fmla="*/ 56 w 267"/>
                <a:gd name="T43" fmla="*/ 1197 h 1212"/>
                <a:gd name="T44" fmla="*/ 75 w 267"/>
                <a:gd name="T45" fmla="*/ 1203 h 1212"/>
                <a:gd name="T46" fmla="*/ 92 w 267"/>
                <a:gd name="T47" fmla="*/ 1209 h 1212"/>
                <a:gd name="T48" fmla="*/ 108 w 267"/>
                <a:gd name="T49" fmla="*/ 1212 h 1212"/>
                <a:gd name="T50" fmla="*/ 171 w 267"/>
                <a:gd name="T51" fmla="*/ 1210 h 1212"/>
                <a:gd name="T52" fmla="*/ 186 w 267"/>
                <a:gd name="T53" fmla="*/ 1205 h 1212"/>
                <a:gd name="T54" fmla="*/ 203 w 267"/>
                <a:gd name="T55" fmla="*/ 1201 h 1212"/>
                <a:gd name="T56" fmla="*/ 219 w 267"/>
                <a:gd name="T57" fmla="*/ 1194 h 1212"/>
                <a:gd name="T58" fmla="*/ 234 w 267"/>
                <a:gd name="T59" fmla="*/ 1186 h 1212"/>
                <a:gd name="T60" fmla="*/ 248 w 267"/>
                <a:gd name="T61" fmla="*/ 1178 h 1212"/>
                <a:gd name="T62" fmla="*/ 258 w 267"/>
                <a:gd name="T63" fmla="*/ 1167 h 1212"/>
                <a:gd name="T64" fmla="*/ 265 w 267"/>
                <a:gd name="T65" fmla="*/ 1157 h 1212"/>
                <a:gd name="T66" fmla="*/ 267 w 267"/>
                <a:gd name="T67" fmla="*/ 1144 h 1212"/>
                <a:gd name="T68" fmla="*/ 264 w 267"/>
                <a:gd name="T69" fmla="*/ 1113 h 1212"/>
                <a:gd name="T70" fmla="*/ 253 w 267"/>
                <a:gd name="T71" fmla="*/ 1065 h 1212"/>
                <a:gd name="T72" fmla="*/ 238 w 267"/>
                <a:gd name="T73" fmla="*/ 1001 h 1212"/>
                <a:gd name="T74" fmla="*/ 221 w 267"/>
                <a:gd name="T75" fmla="*/ 926 h 1212"/>
                <a:gd name="T76" fmla="*/ 205 w 267"/>
                <a:gd name="T77" fmla="*/ 844 h 1212"/>
                <a:gd name="T78" fmla="*/ 190 w 267"/>
                <a:gd name="T79" fmla="*/ 758 h 1212"/>
                <a:gd name="T80" fmla="*/ 178 w 267"/>
                <a:gd name="T81" fmla="*/ 672 h 1212"/>
                <a:gd name="T82" fmla="*/ 174 w 267"/>
                <a:gd name="T83" fmla="*/ 589 h 1212"/>
                <a:gd name="T84" fmla="*/ 177 w 267"/>
                <a:gd name="T85" fmla="*/ 504 h 1212"/>
                <a:gd name="T86" fmla="*/ 188 w 267"/>
                <a:gd name="T87" fmla="*/ 413 h 1212"/>
                <a:gd name="T88" fmla="*/ 201 w 267"/>
                <a:gd name="T89" fmla="*/ 320 h 1212"/>
                <a:gd name="T90" fmla="*/ 218 w 267"/>
                <a:gd name="T91" fmla="*/ 233 h 1212"/>
                <a:gd name="T92" fmla="*/ 234 w 267"/>
                <a:gd name="T93" fmla="*/ 156 h 1212"/>
                <a:gd name="T94" fmla="*/ 249 w 267"/>
                <a:gd name="T95" fmla="*/ 94 h 1212"/>
                <a:gd name="T96" fmla="*/ 259 w 267"/>
                <a:gd name="T97" fmla="*/ 52 h 1212"/>
                <a:gd name="T98" fmla="*/ 262 w 267"/>
                <a:gd name="T99" fmla="*/ 37 h 1212"/>
                <a:gd name="T100" fmla="*/ 137 w 267"/>
                <a:gd name="T101" fmla="*/ 0 h 1212"/>
                <a:gd name="T102" fmla="*/ 4 w 267"/>
                <a:gd name="T103" fmla="*/ 37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7" h="1212">
                  <a:moveTo>
                    <a:pt x="4" y="37"/>
                  </a:moveTo>
                  <a:lnTo>
                    <a:pt x="8" y="52"/>
                  </a:lnTo>
                  <a:lnTo>
                    <a:pt x="18" y="94"/>
                  </a:lnTo>
                  <a:lnTo>
                    <a:pt x="33" y="156"/>
                  </a:lnTo>
                  <a:lnTo>
                    <a:pt x="50" y="233"/>
                  </a:lnTo>
                  <a:lnTo>
                    <a:pt x="67" y="320"/>
                  </a:lnTo>
                  <a:lnTo>
                    <a:pt x="82" y="413"/>
                  </a:lnTo>
                  <a:lnTo>
                    <a:pt x="91" y="504"/>
                  </a:lnTo>
                  <a:lnTo>
                    <a:pt x="94" y="589"/>
                  </a:lnTo>
                  <a:lnTo>
                    <a:pt x="90" y="672"/>
                  </a:lnTo>
                  <a:lnTo>
                    <a:pt x="78" y="758"/>
                  </a:lnTo>
                  <a:lnTo>
                    <a:pt x="63" y="844"/>
                  </a:lnTo>
                  <a:lnTo>
                    <a:pt x="46" y="926"/>
                  </a:lnTo>
                  <a:lnTo>
                    <a:pt x="29" y="1001"/>
                  </a:lnTo>
                  <a:lnTo>
                    <a:pt x="15" y="1065"/>
                  </a:lnTo>
                  <a:lnTo>
                    <a:pt x="3" y="1113"/>
                  </a:lnTo>
                  <a:lnTo>
                    <a:pt x="0" y="1144"/>
                  </a:lnTo>
                  <a:lnTo>
                    <a:pt x="3" y="1158"/>
                  </a:lnTo>
                  <a:lnTo>
                    <a:pt x="11" y="1170"/>
                  </a:lnTo>
                  <a:lnTo>
                    <a:pt x="24" y="1180"/>
                  </a:lnTo>
                  <a:lnTo>
                    <a:pt x="39" y="1189"/>
                  </a:lnTo>
                  <a:lnTo>
                    <a:pt x="56" y="1197"/>
                  </a:lnTo>
                  <a:lnTo>
                    <a:pt x="75" y="1203"/>
                  </a:lnTo>
                  <a:lnTo>
                    <a:pt x="92" y="1209"/>
                  </a:lnTo>
                  <a:lnTo>
                    <a:pt x="108" y="1212"/>
                  </a:lnTo>
                  <a:lnTo>
                    <a:pt x="171" y="1210"/>
                  </a:lnTo>
                  <a:lnTo>
                    <a:pt x="186" y="1205"/>
                  </a:lnTo>
                  <a:lnTo>
                    <a:pt x="203" y="1201"/>
                  </a:lnTo>
                  <a:lnTo>
                    <a:pt x="219" y="1194"/>
                  </a:lnTo>
                  <a:lnTo>
                    <a:pt x="234" y="1186"/>
                  </a:lnTo>
                  <a:lnTo>
                    <a:pt x="248" y="1178"/>
                  </a:lnTo>
                  <a:lnTo>
                    <a:pt x="258" y="1167"/>
                  </a:lnTo>
                  <a:lnTo>
                    <a:pt x="265" y="1157"/>
                  </a:lnTo>
                  <a:lnTo>
                    <a:pt x="267" y="1144"/>
                  </a:lnTo>
                  <a:lnTo>
                    <a:pt x="264" y="1113"/>
                  </a:lnTo>
                  <a:lnTo>
                    <a:pt x="253" y="1065"/>
                  </a:lnTo>
                  <a:lnTo>
                    <a:pt x="238" y="1001"/>
                  </a:lnTo>
                  <a:lnTo>
                    <a:pt x="221" y="926"/>
                  </a:lnTo>
                  <a:lnTo>
                    <a:pt x="205" y="844"/>
                  </a:lnTo>
                  <a:lnTo>
                    <a:pt x="190" y="758"/>
                  </a:lnTo>
                  <a:lnTo>
                    <a:pt x="178" y="672"/>
                  </a:lnTo>
                  <a:lnTo>
                    <a:pt x="174" y="589"/>
                  </a:lnTo>
                  <a:lnTo>
                    <a:pt x="177" y="504"/>
                  </a:lnTo>
                  <a:lnTo>
                    <a:pt x="188" y="413"/>
                  </a:lnTo>
                  <a:lnTo>
                    <a:pt x="201" y="320"/>
                  </a:lnTo>
                  <a:lnTo>
                    <a:pt x="218" y="233"/>
                  </a:lnTo>
                  <a:lnTo>
                    <a:pt x="234" y="156"/>
                  </a:lnTo>
                  <a:lnTo>
                    <a:pt x="249" y="94"/>
                  </a:lnTo>
                  <a:lnTo>
                    <a:pt x="259" y="52"/>
                  </a:lnTo>
                  <a:lnTo>
                    <a:pt x="262" y="37"/>
                  </a:lnTo>
                  <a:lnTo>
                    <a:pt x="137" y="0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3164" y="3608"/>
              <a:ext cx="422" cy="52"/>
            </a:xfrm>
            <a:custGeom>
              <a:avLst/>
              <a:gdLst>
                <a:gd name="T0" fmla="*/ 34 w 845"/>
                <a:gd name="T1" fmla="*/ 104 h 104"/>
                <a:gd name="T2" fmla="*/ 0 w 845"/>
                <a:gd name="T3" fmla="*/ 0 h 104"/>
                <a:gd name="T4" fmla="*/ 845 w 845"/>
                <a:gd name="T5" fmla="*/ 0 h 104"/>
                <a:gd name="T6" fmla="*/ 807 w 845"/>
                <a:gd name="T7" fmla="*/ 104 h 104"/>
                <a:gd name="T8" fmla="*/ 34 w 845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5" h="104">
                  <a:moveTo>
                    <a:pt x="34" y="104"/>
                  </a:moveTo>
                  <a:lnTo>
                    <a:pt x="0" y="0"/>
                  </a:lnTo>
                  <a:lnTo>
                    <a:pt x="845" y="0"/>
                  </a:lnTo>
                  <a:lnTo>
                    <a:pt x="807" y="104"/>
                  </a:lnTo>
                  <a:lnTo>
                    <a:pt x="3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3181" y="3615"/>
              <a:ext cx="385" cy="37"/>
            </a:xfrm>
            <a:custGeom>
              <a:avLst/>
              <a:gdLst>
                <a:gd name="T0" fmla="*/ 24 w 771"/>
                <a:gd name="T1" fmla="*/ 72 h 72"/>
                <a:gd name="T2" fmla="*/ 0 w 771"/>
                <a:gd name="T3" fmla="*/ 0 h 72"/>
                <a:gd name="T4" fmla="*/ 771 w 771"/>
                <a:gd name="T5" fmla="*/ 0 h 72"/>
                <a:gd name="T6" fmla="*/ 744 w 771"/>
                <a:gd name="T7" fmla="*/ 72 h 72"/>
                <a:gd name="T8" fmla="*/ 24 w 771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72">
                  <a:moveTo>
                    <a:pt x="24" y="72"/>
                  </a:moveTo>
                  <a:lnTo>
                    <a:pt x="0" y="0"/>
                  </a:lnTo>
                  <a:lnTo>
                    <a:pt x="771" y="0"/>
                  </a:lnTo>
                  <a:lnTo>
                    <a:pt x="744" y="7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3230" y="3614"/>
              <a:ext cx="82" cy="39"/>
            </a:xfrm>
            <a:custGeom>
              <a:avLst/>
              <a:gdLst>
                <a:gd name="T0" fmla="*/ 0 w 165"/>
                <a:gd name="T1" fmla="*/ 0 h 77"/>
                <a:gd name="T2" fmla="*/ 17 w 165"/>
                <a:gd name="T3" fmla="*/ 77 h 77"/>
                <a:gd name="T4" fmla="*/ 153 w 165"/>
                <a:gd name="T5" fmla="*/ 77 h 77"/>
                <a:gd name="T6" fmla="*/ 165 w 165"/>
                <a:gd name="T7" fmla="*/ 0 h 77"/>
                <a:gd name="T8" fmla="*/ 0 w 16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7">
                  <a:moveTo>
                    <a:pt x="0" y="0"/>
                  </a:moveTo>
                  <a:lnTo>
                    <a:pt x="17" y="77"/>
                  </a:lnTo>
                  <a:lnTo>
                    <a:pt x="153" y="77"/>
                  </a:lnTo>
                  <a:lnTo>
                    <a:pt x="1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448" y="3614"/>
              <a:ext cx="44" cy="38"/>
            </a:xfrm>
            <a:custGeom>
              <a:avLst/>
              <a:gdLst>
                <a:gd name="T0" fmla="*/ 12 w 87"/>
                <a:gd name="T1" fmla="*/ 0 h 74"/>
                <a:gd name="T2" fmla="*/ 0 w 87"/>
                <a:gd name="T3" fmla="*/ 74 h 74"/>
                <a:gd name="T4" fmla="*/ 65 w 87"/>
                <a:gd name="T5" fmla="*/ 74 h 74"/>
                <a:gd name="T6" fmla="*/ 87 w 87"/>
                <a:gd name="T7" fmla="*/ 0 h 74"/>
                <a:gd name="T8" fmla="*/ 12 w 8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74">
                  <a:moveTo>
                    <a:pt x="12" y="0"/>
                  </a:moveTo>
                  <a:lnTo>
                    <a:pt x="0" y="74"/>
                  </a:lnTo>
                  <a:lnTo>
                    <a:pt x="65" y="74"/>
                  </a:lnTo>
                  <a:lnTo>
                    <a:pt x="8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3369" y="3181"/>
              <a:ext cx="6" cy="4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195" y="3184"/>
              <a:ext cx="178" cy="429"/>
            </a:xfrm>
            <a:custGeom>
              <a:avLst/>
              <a:gdLst>
                <a:gd name="T0" fmla="*/ 356 w 356"/>
                <a:gd name="T1" fmla="*/ 2 h 858"/>
                <a:gd name="T2" fmla="*/ 12 w 356"/>
                <a:gd name="T3" fmla="*/ 858 h 858"/>
                <a:gd name="T4" fmla="*/ 0 w 356"/>
                <a:gd name="T5" fmla="*/ 858 h 858"/>
                <a:gd name="T6" fmla="*/ 339 w 356"/>
                <a:gd name="T7" fmla="*/ 0 h 858"/>
                <a:gd name="T8" fmla="*/ 356 w 356"/>
                <a:gd name="T9" fmla="*/ 2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858">
                  <a:moveTo>
                    <a:pt x="356" y="2"/>
                  </a:moveTo>
                  <a:lnTo>
                    <a:pt x="12" y="858"/>
                  </a:lnTo>
                  <a:lnTo>
                    <a:pt x="0" y="858"/>
                  </a:lnTo>
                  <a:lnTo>
                    <a:pt x="339" y="0"/>
                  </a:lnTo>
                  <a:lnTo>
                    <a:pt x="35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369" y="3181"/>
              <a:ext cx="177" cy="431"/>
            </a:xfrm>
            <a:custGeom>
              <a:avLst/>
              <a:gdLst>
                <a:gd name="T0" fmla="*/ 0 w 353"/>
                <a:gd name="T1" fmla="*/ 0 h 862"/>
                <a:gd name="T2" fmla="*/ 341 w 353"/>
                <a:gd name="T3" fmla="*/ 862 h 862"/>
                <a:gd name="T4" fmla="*/ 353 w 353"/>
                <a:gd name="T5" fmla="*/ 862 h 862"/>
                <a:gd name="T6" fmla="*/ 19 w 353"/>
                <a:gd name="T7" fmla="*/ 5 h 862"/>
                <a:gd name="T8" fmla="*/ 0 w 353"/>
                <a:gd name="T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862">
                  <a:moveTo>
                    <a:pt x="0" y="0"/>
                  </a:moveTo>
                  <a:lnTo>
                    <a:pt x="341" y="862"/>
                  </a:lnTo>
                  <a:lnTo>
                    <a:pt x="353" y="862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033" y="3095"/>
              <a:ext cx="361" cy="94"/>
            </a:xfrm>
            <a:custGeom>
              <a:avLst/>
              <a:gdLst>
                <a:gd name="T0" fmla="*/ 21 w 720"/>
                <a:gd name="T1" fmla="*/ 12 h 189"/>
                <a:gd name="T2" fmla="*/ 40 w 720"/>
                <a:gd name="T3" fmla="*/ 5 h 189"/>
                <a:gd name="T4" fmla="*/ 69 w 720"/>
                <a:gd name="T5" fmla="*/ 1 h 189"/>
                <a:gd name="T6" fmla="*/ 107 w 720"/>
                <a:gd name="T7" fmla="*/ 1 h 189"/>
                <a:gd name="T8" fmla="*/ 151 w 720"/>
                <a:gd name="T9" fmla="*/ 4 h 189"/>
                <a:gd name="T10" fmla="*/ 199 w 720"/>
                <a:gd name="T11" fmla="*/ 8 h 189"/>
                <a:gd name="T12" fmla="*/ 251 w 720"/>
                <a:gd name="T13" fmla="*/ 15 h 189"/>
                <a:gd name="T14" fmla="*/ 303 w 720"/>
                <a:gd name="T15" fmla="*/ 25 h 189"/>
                <a:gd name="T16" fmla="*/ 351 w 720"/>
                <a:gd name="T17" fmla="*/ 36 h 189"/>
                <a:gd name="T18" fmla="*/ 396 w 720"/>
                <a:gd name="T19" fmla="*/ 50 h 189"/>
                <a:gd name="T20" fmla="*/ 437 w 720"/>
                <a:gd name="T21" fmla="*/ 65 h 189"/>
                <a:gd name="T22" fmla="*/ 473 w 720"/>
                <a:gd name="T23" fmla="*/ 82 h 189"/>
                <a:gd name="T24" fmla="*/ 505 w 720"/>
                <a:gd name="T25" fmla="*/ 98 h 189"/>
                <a:gd name="T26" fmla="*/ 532 w 720"/>
                <a:gd name="T27" fmla="*/ 112 h 189"/>
                <a:gd name="T28" fmla="*/ 554 w 720"/>
                <a:gd name="T29" fmla="*/ 124 h 189"/>
                <a:gd name="T30" fmla="*/ 571 w 720"/>
                <a:gd name="T31" fmla="*/ 132 h 189"/>
                <a:gd name="T32" fmla="*/ 589 w 720"/>
                <a:gd name="T33" fmla="*/ 134 h 189"/>
                <a:gd name="T34" fmla="*/ 605 w 720"/>
                <a:gd name="T35" fmla="*/ 135 h 189"/>
                <a:gd name="T36" fmla="*/ 615 w 720"/>
                <a:gd name="T37" fmla="*/ 134 h 189"/>
                <a:gd name="T38" fmla="*/ 620 w 720"/>
                <a:gd name="T39" fmla="*/ 133 h 189"/>
                <a:gd name="T40" fmla="*/ 619 w 720"/>
                <a:gd name="T41" fmla="*/ 129 h 189"/>
                <a:gd name="T42" fmla="*/ 614 w 720"/>
                <a:gd name="T43" fmla="*/ 109 h 189"/>
                <a:gd name="T44" fmla="*/ 616 w 720"/>
                <a:gd name="T45" fmla="*/ 86 h 189"/>
                <a:gd name="T46" fmla="*/ 627 w 720"/>
                <a:gd name="T47" fmla="*/ 73 h 189"/>
                <a:gd name="T48" fmla="*/ 644 w 720"/>
                <a:gd name="T49" fmla="*/ 64 h 189"/>
                <a:gd name="T50" fmla="*/ 667 w 720"/>
                <a:gd name="T51" fmla="*/ 61 h 189"/>
                <a:gd name="T52" fmla="*/ 692 w 720"/>
                <a:gd name="T53" fmla="*/ 67 h 189"/>
                <a:gd name="T54" fmla="*/ 709 w 720"/>
                <a:gd name="T55" fmla="*/ 79 h 189"/>
                <a:gd name="T56" fmla="*/ 718 w 720"/>
                <a:gd name="T57" fmla="*/ 95 h 189"/>
                <a:gd name="T58" fmla="*/ 720 w 720"/>
                <a:gd name="T59" fmla="*/ 114 h 189"/>
                <a:gd name="T60" fmla="*/ 718 w 720"/>
                <a:gd name="T61" fmla="*/ 136 h 189"/>
                <a:gd name="T62" fmla="*/ 707 w 720"/>
                <a:gd name="T63" fmla="*/ 160 h 189"/>
                <a:gd name="T64" fmla="*/ 689 w 720"/>
                <a:gd name="T65" fmla="*/ 179 h 189"/>
                <a:gd name="T66" fmla="*/ 661 w 720"/>
                <a:gd name="T67" fmla="*/ 189 h 189"/>
                <a:gd name="T68" fmla="*/ 631 w 720"/>
                <a:gd name="T69" fmla="*/ 188 h 189"/>
                <a:gd name="T70" fmla="*/ 604 w 720"/>
                <a:gd name="T71" fmla="*/ 184 h 189"/>
                <a:gd name="T72" fmla="*/ 571 w 720"/>
                <a:gd name="T73" fmla="*/ 175 h 189"/>
                <a:gd name="T74" fmla="*/ 536 w 720"/>
                <a:gd name="T75" fmla="*/ 165 h 189"/>
                <a:gd name="T76" fmla="*/ 499 w 720"/>
                <a:gd name="T77" fmla="*/ 155 h 189"/>
                <a:gd name="T78" fmla="*/ 463 w 720"/>
                <a:gd name="T79" fmla="*/ 145 h 189"/>
                <a:gd name="T80" fmla="*/ 431 w 720"/>
                <a:gd name="T81" fmla="*/ 137 h 189"/>
                <a:gd name="T82" fmla="*/ 403 w 720"/>
                <a:gd name="T83" fmla="*/ 132 h 189"/>
                <a:gd name="T84" fmla="*/ 366 w 720"/>
                <a:gd name="T85" fmla="*/ 128 h 189"/>
                <a:gd name="T86" fmla="*/ 311 w 720"/>
                <a:gd name="T87" fmla="*/ 127 h 189"/>
                <a:gd name="T88" fmla="*/ 255 w 720"/>
                <a:gd name="T89" fmla="*/ 127 h 189"/>
                <a:gd name="T90" fmla="*/ 200 w 720"/>
                <a:gd name="T91" fmla="*/ 128 h 189"/>
                <a:gd name="T92" fmla="*/ 147 w 720"/>
                <a:gd name="T93" fmla="*/ 129 h 189"/>
                <a:gd name="T94" fmla="*/ 99 w 720"/>
                <a:gd name="T95" fmla="*/ 131 h 189"/>
                <a:gd name="T96" fmla="*/ 54 w 720"/>
                <a:gd name="T97" fmla="*/ 131 h 189"/>
                <a:gd name="T98" fmla="*/ 16 w 720"/>
                <a:gd name="T99" fmla="*/ 129 h 189"/>
                <a:gd name="T100" fmla="*/ 16 w 720"/>
                <a:gd name="T101" fmla="*/ 1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20" h="189">
                  <a:moveTo>
                    <a:pt x="16" y="16"/>
                  </a:moveTo>
                  <a:lnTo>
                    <a:pt x="21" y="12"/>
                  </a:lnTo>
                  <a:lnTo>
                    <a:pt x="29" y="8"/>
                  </a:lnTo>
                  <a:lnTo>
                    <a:pt x="40" y="5"/>
                  </a:lnTo>
                  <a:lnTo>
                    <a:pt x="53" y="3"/>
                  </a:lnTo>
                  <a:lnTo>
                    <a:pt x="69" y="1"/>
                  </a:lnTo>
                  <a:lnTo>
                    <a:pt x="86" y="0"/>
                  </a:lnTo>
                  <a:lnTo>
                    <a:pt x="107" y="1"/>
                  </a:lnTo>
                  <a:lnTo>
                    <a:pt x="128" y="1"/>
                  </a:lnTo>
                  <a:lnTo>
                    <a:pt x="151" y="4"/>
                  </a:lnTo>
                  <a:lnTo>
                    <a:pt x="175" y="5"/>
                  </a:lnTo>
                  <a:lnTo>
                    <a:pt x="199" y="8"/>
                  </a:lnTo>
                  <a:lnTo>
                    <a:pt x="225" y="12"/>
                  </a:lnTo>
                  <a:lnTo>
                    <a:pt x="251" y="15"/>
                  </a:lnTo>
                  <a:lnTo>
                    <a:pt x="276" y="20"/>
                  </a:lnTo>
                  <a:lnTo>
                    <a:pt x="303" y="25"/>
                  </a:lnTo>
                  <a:lnTo>
                    <a:pt x="328" y="30"/>
                  </a:lnTo>
                  <a:lnTo>
                    <a:pt x="351" y="36"/>
                  </a:lnTo>
                  <a:lnTo>
                    <a:pt x="374" y="43"/>
                  </a:lnTo>
                  <a:lnTo>
                    <a:pt x="396" y="50"/>
                  </a:lnTo>
                  <a:lnTo>
                    <a:pt x="417" y="57"/>
                  </a:lnTo>
                  <a:lnTo>
                    <a:pt x="437" y="65"/>
                  </a:lnTo>
                  <a:lnTo>
                    <a:pt x="455" y="74"/>
                  </a:lnTo>
                  <a:lnTo>
                    <a:pt x="473" y="82"/>
                  </a:lnTo>
                  <a:lnTo>
                    <a:pt x="490" y="90"/>
                  </a:lnTo>
                  <a:lnTo>
                    <a:pt x="505" y="98"/>
                  </a:lnTo>
                  <a:lnTo>
                    <a:pt x="520" y="105"/>
                  </a:lnTo>
                  <a:lnTo>
                    <a:pt x="532" y="112"/>
                  </a:lnTo>
                  <a:lnTo>
                    <a:pt x="544" y="119"/>
                  </a:lnTo>
                  <a:lnTo>
                    <a:pt x="554" y="124"/>
                  </a:lnTo>
                  <a:lnTo>
                    <a:pt x="563" y="128"/>
                  </a:lnTo>
                  <a:lnTo>
                    <a:pt x="571" y="132"/>
                  </a:lnTo>
                  <a:lnTo>
                    <a:pt x="578" y="133"/>
                  </a:lnTo>
                  <a:lnTo>
                    <a:pt x="589" y="134"/>
                  </a:lnTo>
                  <a:lnTo>
                    <a:pt x="598" y="135"/>
                  </a:lnTo>
                  <a:lnTo>
                    <a:pt x="605" y="135"/>
                  </a:lnTo>
                  <a:lnTo>
                    <a:pt x="611" y="134"/>
                  </a:lnTo>
                  <a:lnTo>
                    <a:pt x="615" y="134"/>
                  </a:lnTo>
                  <a:lnTo>
                    <a:pt x="618" y="134"/>
                  </a:lnTo>
                  <a:lnTo>
                    <a:pt x="620" y="133"/>
                  </a:lnTo>
                  <a:lnTo>
                    <a:pt x="620" y="133"/>
                  </a:lnTo>
                  <a:lnTo>
                    <a:pt x="619" y="129"/>
                  </a:lnTo>
                  <a:lnTo>
                    <a:pt x="615" y="121"/>
                  </a:lnTo>
                  <a:lnTo>
                    <a:pt x="614" y="109"/>
                  </a:lnTo>
                  <a:lnTo>
                    <a:pt x="614" y="94"/>
                  </a:lnTo>
                  <a:lnTo>
                    <a:pt x="616" y="86"/>
                  </a:lnTo>
                  <a:lnTo>
                    <a:pt x="621" y="79"/>
                  </a:lnTo>
                  <a:lnTo>
                    <a:pt x="627" y="73"/>
                  </a:lnTo>
                  <a:lnTo>
                    <a:pt x="635" y="68"/>
                  </a:lnTo>
                  <a:lnTo>
                    <a:pt x="644" y="64"/>
                  </a:lnTo>
                  <a:lnTo>
                    <a:pt x="656" y="63"/>
                  </a:lnTo>
                  <a:lnTo>
                    <a:pt x="667" y="61"/>
                  </a:lnTo>
                  <a:lnTo>
                    <a:pt x="681" y="64"/>
                  </a:lnTo>
                  <a:lnTo>
                    <a:pt x="692" y="67"/>
                  </a:lnTo>
                  <a:lnTo>
                    <a:pt x="702" y="72"/>
                  </a:lnTo>
                  <a:lnTo>
                    <a:pt x="709" y="79"/>
                  </a:lnTo>
                  <a:lnTo>
                    <a:pt x="714" y="87"/>
                  </a:lnTo>
                  <a:lnTo>
                    <a:pt x="718" y="95"/>
                  </a:lnTo>
                  <a:lnTo>
                    <a:pt x="720" y="104"/>
                  </a:lnTo>
                  <a:lnTo>
                    <a:pt x="720" y="114"/>
                  </a:lnTo>
                  <a:lnTo>
                    <a:pt x="720" y="124"/>
                  </a:lnTo>
                  <a:lnTo>
                    <a:pt x="718" y="136"/>
                  </a:lnTo>
                  <a:lnTo>
                    <a:pt x="713" y="149"/>
                  </a:lnTo>
                  <a:lnTo>
                    <a:pt x="707" y="160"/>
                  </a:lnTo>
                  <a:lnTo>
                    <a:pt x="699" y="171"/>
                  </a:lnTo>
                  <a:lnTo>
                    <a:pt x="689" y="179"/>
                  </a:lnTo>
                  <a:lnTo>
                    <a:pt x="676" y="186"/>
                  </a:lnTo>
                  <a:lnTo>
                    <a:pt x="661" y="189"/>
                  </a:lnTo>
                  <a:lnTo>
                    <a:pt x="643" y="189"/>
                  </a:lnTo>
                  <a:lnTo>
                    <a:pt x="631" y="188"/>
                  </a:lnTo>
                  <a:lnTo>
                    <a:pt x="619" y="186"/>
                  </a:lnTo>
                  <a:lnTo>
                    <a:pt x="604" y="184"/>
                  </a:lnTo>
                  <a:lnTo>
                    <a:pt x="589" y="179"/>
                  </a:lnTo>
                  <a:lnTo>
                    <a:pt x="571" y="175"/>
                  </a:lnTo>
                  <a:lnTo>
                    <a:pt x="554" y="171"/>
                  </a:lnTo>
                  <a:lnTo>
                    <a:pt x="536" y="165"/>
                  </a:lnTo>
                  <a:lnTo>
                    <a:pt x="517" y="160"/>
                  </a:lnTo>
                  <a:lnTo>
                    <a:pt x="499" y="155"/>
                  </a:lnTo>
                  <a:lnTo>
                    <a:pt x="480" y="150"/>
                  </a:lnTo>
                  <a:lnTo>
                    <a:pt x="463" y="145"/>
                  </a:lnTo>
                  <a:lnTo>
                    <a:pt x="446" y="141"/>
                  </a:lnTo>
                  <a:lnTo>
                    <a:pt x="431" y="137"/>
                  </a:lnTo>
                  <a:lnTo>
                    <a:pt x="416" y="134"/>
                  </a:lnTo>
                  <a:lnTo>
                    <a:pt x="403" y="132"/>
                  </a:lnTo>
                  <a:lnTo>
                    <a:pt x="393" y="131"/>
                  </a:lnTo>
                  <a:lnTo>
                    <a:pt x="366" y="128"/>
                  </a:lnTo>
                  <a:lnTo>
                    <a:pt x="339" y="127"/>
                  </a:lnTo>
                  <a:lnTo>
                    <a:pt x="311" y="127"/>
                  </a:lnTo>
                  <a:lnTo>
                    <a:pt x="282" y="126"/>
                  </a:lnTo>
                  <a:lnTo>
                    <a:pt x="255" y="127"/>
                  </a:lnTo>
                  <a:lnTo>
                    <a:pt x="227" y="127"/>
                  </a:lnTo>
                  <a:lnTo>
                    <a:pt x="200" y="128"/>
                  </a:lnTo>
                  <a:lnTo>
                    <a:pt x="174" y="128"/>
                  </a:lnTo>
                  <a:lnTo>
                    <a:pt x="147" y="129"/>
                  </a:lnTo>
                  <a:lnTo>
                    <a:pt x="122" y="131"/>
                  </a:lnTo>
                  <a:lnTo>
                    <a:pt x="99" y="131"/>
                  </a:lnTo>
                  <a:lnTo>
                    <a:pt x="76" y="132"/>
                  </a:lnTo>
                  <a:lnTo>
                    <a:pt x="54" y="131"/>
                  </a:lnTo>
                  <a:lnTo>
                    <a:pt x="34" y="131"/>
                  </a:lnTo>
                  <a:lnTo>
                    <a:pt x="16" y="129"/>
                  </a:lnTo>
                  <a:lnTo>
                    <a:pt x="0" y="127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" name="Freeform 34"/>
            <p:cNvSpPr>
              <a:spLocks/>
            </p:cNvSpPr>
            <p:nvPr/>
          </p:nvSpPr>
          <p:spPr bwMode="auto">
            <a:xfrm>
              <a:off x="3047" y="3106"/>
              <a:ext cx="336" cy="75"/>
            </a:xfrm>
            <a:custGeom>
              <a:avLst/>
              <a:gdLst>
                <a:gd name="T0" fmla="*/ 18 w 673"/>
                <a:gd name="T1" fmla="*/ 8 h 150"/>
                <a:gd name="T2" fmla="*/ 34 w 673"/>
                <a:gd name="T3" fmla="*/ 4 h 150"/>
                <a:gd name="T4" fmla="*/ 59 w 673"/>
                <a:gd name="T5" fmla="*/ 0 h 150"/>
                <a:gd name="T6" fmla="*/ 91 w 673"/>
                <a:gd name="T7" fmla="*/ 0 h 150"/>
                <a:gd name="T8" fmla="*/ 131 w 673"/>
                <a:gd name="T9" fmla="*/ 2 h 150"/>
                <a:gd name="T10" fmla="*/ 176 w 673"/>
                <a:gd name="T11" fmla="*/ 5 h 150"/>
                <a:gd name="T12" fmla="*/ 223 w 673"/>
                <a:gd name="T13" fmla="*/ 11 h 150"/>
                <a:gd name="T14" fmla="*/ 273 w 673"/>
                <a:gd name="T15" fmla="*/ 20 h 150"/>
                <a:gd name="T16" fmla="*/ 321 w 673"/>
                <a:gd name="T17" fmla="*/ 31 h 150"/>
                <a:gd name="T18" fmla="*/ 363 w 673"/>
                <a:gd name="T19" fmla="*/ 45 h 150"/>
                <a:gd name="T20" fmla="*/ 405 w 673"/>
                <a:gd name="T21" fmla="*/ 60 h 150"/>
                <a:gd name="T22" fmla="*/ 443 w 673"/>
                <a:gd name="T23" fmla="*/ 76 h 150"/>
                <a:gd name="T24" fmla="*/ 477 w 673"/>
                <a:gd name="T25" fmla="*/ 91 h 150"/>
                <a:gd name="T26" fmla="*/ 507 w 673"/>
                <a:gd name="T27" fmla="*/ 105 h 150"/>
                <a:gd name="T28" fmla="*/ 533 w 673"/>
                <a:gd name="T29" fmla="*/ 116 h 150"/>
                <a:gd name="T30" fmla="*/ 550 w 673"/>
                <a:gd name="T31" fmla="*/ 122 h 150"/>
                <a:gd name="T32" fmla="*/ 567 w 673"/>
                <a:gd name="T33" fmla="*/ 125 h 150"/>
                <a:gd name="T34" fmla="*/ 587 w 673"/>
                <a:gd name="T35" fmla="*/ 125 h 150"/>
                <a:gd name="T36" fmla="*/ 601 w 673"/>
                <a:gd name="T37" fmla="*/ 124 h 150"/>
                <a:gd name="T38" fmla="*/ 609 w 673"/>
                <a:gd name="T39" fmla="*/ 122 h 150"/>
                <a:gd name="T40" fmla="*/ 609 w 673"/>
                <a:gd name="T41" fmla="*/ 119 h 150"/>
                <a:gd name="T42" fmla="*/ 607 w 673"/>
                <a:gd name="T43" fmla="*/ 98 h 150"/>
                <a:gd name="T44" fmla="*/ 609 w 673"/>
                <a:gd name="T45" fmla="*/ 82 h 150"/>
                <a:gd name="T46" fmla="*/ 613 w 673"/>
                <a:gd name="T47" fmla="*/ 74 h 150"/>
                <a:gd name="T48" fmla="*/ 623 w 673"/>
                <a:gd name="T49" fmla="*/ 70 h 150"/>
                <a:gd name="T50" fmla="*/ 636 w 673"/>
                <a:gd name="T51" fmla="*/ 67 h 150"/>
                <a:gd name="T52" fmla="*/ 660 w 673"/>
                <a:gd name="T53" fmla="*/ 74 h 150"/>
                <a:gd name="T54" fmla="*/ 673 w 673"/>
                <a:gd name="T55" fmla="*/ 96 h 150"/>
                <a:gd name="T56" fmla="*/ 672 w 673"/>
                <a:gd name="T57" fmla="*/ 119 h 150"/>
                <a:gd name="T58" fmla="*/ 663 w 673"/>
                <a:gd name="T59" fmla="*/ 134 h 150"/>
                <a:gd name="T60" fmla="*/ 645 w 673"/>
                <a:gd name="T61" fmla="*/ 146 h 150"/>
                <a:gd name="T62" fmla="*/ 617 w 673"/>
                <a:gd name="T63" fmla="*/ 150 h 150"/>
                <a:gd name="T64" fmla="*/ 589 w 673"/>
                <a:gd name="T65" fmla="*/ 148 h 150"/>
                <a:gd name="T66" fmla="*/ 564 w 673"/>
                <a:gd name="T67" fmla="*/ 142 h 150"/>
                <a:gd name="T68" fmla="*/ 533 w 673"/>
                <a:gd name="T69" fmla="*/ 134 h 150"/>
                <a:gd name="T70" fmla="*/ 498 w 673"/>
                <a:gd name="T71" fmla="*/ 125 h 150"/>
                <a:gd name="T72" fmla="*/ 462 w 673"/>
                <a:gd name="T73" fmla="*/ 114 h 150"/>
                <a:gd name="T74" fmla="*/ 429 w 673"/>
                <a:gd name="T75" fmla="*/ 104 h 150"/>
                <a:gd name="T76" fmla="*/ 398 w 673"/>
                <a:gd name="T77" fmla="*/ 95 h 150"/>
                <a:gd name="T78" fmla="*/ 373 w 673"/>
                <a:gd name="T79" fmla="*/ 89 h 150"/>
                <a:gd name="T80" fmla="*/ 331 w 673"/>
                <a:gd name="T81" fmla="*/ 84 h 150"/>
                <a:gd name="T82" fmla="*/ 272 w 673"/>
                <a:gd name="T83" fmla="*/ 81 h 150"/>
                <a:gd name="T84" fmla="*/ 219 w 673"/>
                <a:gd name="T85" fmla="*/ 81 h 150"/>
                <a:gd name="T86" fmla="*/ 170 w 673"/>
                <a:gd name="T87" fmla="*/ 82 h 150"/>
                <a:gd name="T88" fmla="*/ 125 w 673"/>
                <a:gd name="T89" fmla="*/ 86 h 150"/>
                <a:gd name="T90" fmla="*/ 84 w 673"/>
                <a:gd name="T91" fmla="*/ 88 h 150"/>
                <a:gd name="T92" fmla="*/ 48 w 673"/>
                <a:gd name="T93" fmla="*/ 89 h 150"/>
                <a:gd name="T94" fmla="*/ 15 w 673"/>
                <a:gd name="T95" fmla="*/ 88 h 150"/>
                <a:gd name="T96" fmla="*/ 13 w 673"/>
                <a:gd name="T97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3" h="150">
                  <a:moveTo>
                    <a:pt x="13" y="12"/>
                  </a:moveTo>
                  <a:lnTo>
                    <a:pt x="18" y="8"/>
                  </a:lnTo>
                  <a:lnTo>
                    <a:pt x="25" y="6"/>
                  </a:lnTo>
                  <a:lnTo>
                    <a:pt x="34" y="4"/>
                  </a:lnTo>
                  <a:lnTo>
                    <a:pt x="45" y="3"/>
                  </a:lnTo>
                  <a:lnTo>
                    <a:pt x="59" y="0"/>
                  </a:lnTo>
                  <a:lnTo>
                    <a:pt x="74" y="0"/>
                  </a:lnTo>
                  <a:lnTo>
                    <a:pt x="91" y="0"/>
                  </a:lnTo>
                  <a:lnTo>
                    <a:pt x="111" y="0"/>
                  </a:lnTo>
                  <a:lnTo>
                    <a:pt x="131" y="2"/>
                  </a:lnTo>
                  <a:lnTo>
                    <a:pt x="152" y="3"/>
                  </a:lnTo>
                  <a:lnTo>
                    <a:pt x="176" y="5"/>
                  </a:lnTo>
                  <a:lnTo>
                    <a:pt x="199" y="7"/>
                  </a:lnTo>
                  <a:lnTo>
                    <a:pt x="223" y="11"/>
                  </a:lnTo>
                  <a:lnTo>
                    <a:pt x="248" y="15"/>
                  </a:lnTo>
                  <a:lnTo>
                    <a:pt x="273" y="20"/>
                  </a:lnTo>
                  <a:lnTo>
                    <a:pt x="299" y="26"/>
                  </a:lnTo>
                  <a:lnTo>
                    <a:pt x="321" y="31"/>
                  </a:lnTo>
                  <a:lnTo>
                    <a:pt x="343" y="38"/>
                  </a:lnTo>
                  <a:lnTo>
                    <a:pt x="363" y="45"/>
                  </a:lnTo>
                  <a:lnTo>
                    <a:pt x="384" y="52"/>
                  </a:lnTo>
                  <a:lnTo>
                    <a:pt x="405" y="60"/>
                  </a:lnTo>
                  <a:lnTo>
                    <a:pt x="424" y="68"/>
                  </a:lnTo>
                  <a:lnTo>
                    <a:pt x="443" y="76"/>
                  </a:lnTo>
                  <a:lnTo>
                    <a:pt x="461" y="84"/>
                  </a:lnTo>
                  <a:lnTo>
                    <a:pt x="477" y="91"/>
                  </a:lnTo>
                  <a:lnTo>
                    <a:pt x="494" y="98"/>
                  </a:lnTo>
                  <a:lnTo>
                    <a:pt x="507" y="105"/>
                  </a:lnTo>
                  <a:lnTo>
                    <a:pt x="521" y="111"/>
                  </a:lnTo>
                  <a:lnTo>
                    <a:pt x="533" y="116"/>
                  </a:lnTo>
                  <a:lnTo>
                    <a:pt x="542" y="120"/>
                  </a:lnTo>
                  <a:lnTo>
                    <a:pt x="550" y="122"/>
                  </a:lnTo>
                  <a:lnTo>
                    <a:pt x="557" y="124"/>
                  </a:lnTo>
                  <a:lnTo>
                    <a:pt x="567" y="125"/>
                  </a:lnTo>
                  <a:lnTo>
                    <a:pt x="578" y="126"/>
                  </a:lnTo>
                  <a:lnTo>
                    <a:pt x="587" y="125"/>
                  </a:lnTo>
                  <a:lnTo>
                    <a:pt x="594" y="125"/>
                  </a:lnTo>
                  <a:lnTo>
                    <a:pt x="601" y="124"/>
                  </a:lnTo>
                  <a:lnTo>
                    <a:pt x="605" y="124"/>
                  </a:lnTo>
                  <a:lnTo>
                    <a:pt x="609" y="122"/>
                  </a:lnTo>
                  <a:lnTo>
                    <a:pt x="610" y="122"/>
                  </a:lnTo>
                  <a:lnTo>
                    <a:pt x="609" y="119"/>
                  </a:lnTo>
                  <a:lnTo>
                    <a:pt x="608" y="110"/>
                  </a:lnTo>
                  <a:lnTo>
                    <a:pt x="607" y="98"/>
                  </a:lnTo>
                  <a:lnTo>
                    <a:pt x="608" y="87"/>
                  </a:lnTo>
                  <a:lnTo>
                    <a:pt x="609" y="82"/>
                  </a:lnTo>
                  <a:lnTo>
                    <a:pt x="611" y="78"/>
                  </a:lnTo>
                  <a:lnTo>
                    <a:pt x="613" y="74"/>
                  </a:lnTo>
                  <a:lnTo>
                    <a:pt x="618" y="71"/>
                  </a:lnTo>
                  <a:lnTo>
                    <a:pt x="623" y="70"/>
                  </a:lnTo>
                  <a:lnTo>
                    <a:pt x="630" y="68"/>
                  </a:lnTo>
                  <a:lnTo>
                    <a:pt x="636" y="67"/>
                  </a:lnTo>
                  <a:lnTo>
                    <a:pt x="645" y="68"/>
                  </a:lnTo>
                  <a:lnTo>
                    <a:pt x="660" y="74"/>
                  </a:lnTo>
                  <a:lnTo>
                    <a:pt x="669" y="83"/>
                  </a:lnTo>
                  <a:lnTo>
                    <a:pt x="673" y="96"/>
                  </a:lnTo>
                  <a:lnTo>
                    <a:pt x="673" y="110"/>
                  </a:lnTo>
                  <a:lnTo>
                    <a:pt x="672" y="119"/>
                  </a:lnTo>
                  <a:lnTo>
                    <a:pt x="669" y="127"/>
                  </a:lnTo>
                  <a:lnTo>
                    <a:pt x="663" y="134"/>
                  </a:lnTo>
                  <a:lnTo>
                    <a:pt x="655" y="140"/>
                  </a:lnTo>
                  <a:lnTo>
                    <a:pt x="645" y="146"/>
                  </a:lnTo>
                  <a:lnTo>
                    <a:pt x="632" y="148"/>
                  </a:lnTo>
                  <a:lnTo>
                    <a:pt x="617" y="150"/>
                  </a:lnTo>
                  <a:lnTo>
                    <a:pt x="600" y="149"/>
                  </a:lnTo>
                  <a:lnTo>
                    <a:pt x="589" y="148"/>
                  </a:lnTo>
                  <a:lnTo>
                    <a:pt x="578" y="146"/>
                  </a:lnTo>
                  <a:lnTo>
                    <a:pt x="564" y="142"/>
                  </a:lnTo>
                  <a:lnTo>
                    <a:pt x="549" y="139"/>
                  </a:lnTo>
                  <a:lnTo>
                    <a:pt x="533" y="134"/>
                  </a:lnTo>
                  <a:lnTo>
                    <a:pt x="515" y="129"/>
                  </a:lnTo>
                  <a:lnTo>
                    <a:pt x="498" y="125"/>
                  </a:lnTo>
                  <a:lnTo>
                    <a:pt x="481" y="119"/>
                  </a:lnTo>
                  <a:lnTo>
                    <a:pt x="462" y="114"/>
                  </a:lnTo>
                  <a:lnTo>
                    <a:pt x="445" y="109"/>
                  </a:lnTo>
                  <a:lnTo>
                    <a:pt x="429" y="104"/>
                  </a:lnTo>
                  <a:lnTo>
                    <a:pt x="413" y="99"/>
                  </a:lnTo>
                  <a:lnTo>
                    <a:pt x="398" y="95"/>
                  </a:lnTo>
                  <a:lnTo>
                    <a:pt x="384" y="93"/>
                  </a:lnTo>
                  <a:lnTo>
                    <a:pt x="373" y="89"/>
                  </a:lnTo>
                  <a:lnTo>
                    <a:pt x="362" y="88"/>
                  </a:lnTo>
                  <a:lnTo>
                    <a:pt x="331" y="84"/>
                  </a:lnTo>
                  <a:lnTo>
                    <a:pt x="301" y="82"/>
                  </a:lnTo>
                  <a:lnTo>
                    <a:pt x="272" y="81"/>
                  </a:lnTo>
                  <a:lnTo>
                    <a:pt x="245" y="81"/>
                  </a:lnTo>
                  <a:lnTo>
                    <a:pt x="219" y="81"/>
                  </a:lnTo>
                  <a:lnTo>
                    <a:pt x="194" y="81"/>
                  </a:lnTo>
                  <a:lnTo>
                    <a:pt x="170" y="82"/>
                  </a:lnTo>
                  <a:lnTo>
                    <a:pt x="147" y="83"/>
                  </a:lnTo>
                  <a:lnTo>
                    <a:pt x="125" y="86"/>
                  </a:lnTo>
                  <a:lnTo>
                    <a:pt x="104" y="87"/>
                  </a:lnTo>
                  <a:lnTo>
                    <a:pt x="84" y="88"/>
                  </a:lnTo>
                  <a:lnTo>
                    <a:pt x="66" y="89"/>
                  </a:lnTo>
                  <a:lnTo>
                    <a:pt x="48" y="89"/>
                  </a:lnTo>
                  <a:lnTo>
                    <a:pt x="31" y="89"/>
                  </a:lnTo>
                  <a:lnTo>
                    <a:pt x="15" y="88"/>
                  </a:lnTo>
                  <a:lnTo>
                    <a:pt x="0" y="87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" name="Freeform 35"/>
            <p:cNvSpPr>
              <a:spLocks/>
            </p:cNvSpPr>
            <p:nvPr/>
          </p:nvSpPr>
          <p:spPr bwMode="auto">
            <a:xfrm>
              <a:off x="3051" y="3129"/>
              <a:ext cx="270" cy="44"/>
            </a:xfrm>
            <a:custGeom>
              <a:avLst/>
              <a:gdLst>
                <a:gd name="T0" fmla="*/ 68 w 541"/>
                <a:gd name="T1" fmla="*/ 38 h 89"/>
                <a:gd name="T2" fmla="*/ 83 w 541"/>
                <a:gd name="T3" fmla="*/ 36 h 89"/>
                <a:gd name="T4" fmla="*/ 110 w 541"/>
                <a:gd name="T5" fmla="*/ 33 h 89"/>
                <a:gd name="T6" fmla="*/ 147 w 541"/>
                <a:gd name="T7" fmla="*/ 30 h 89"/>
                <a:gd name="T8" fmla="*/ 189 w 541"/>
                <a:gd name="T9" fmla="*/ 27 h 89"/>
                <a:gd name="T10" fmla="*/ 234 w 541"/>
                <a:gd name="T11" fmla="*/ 26 h 89"/>
                <a:gd name="T12" fmla="*/ 282 w 541"/>
                <a:gd name="T13" fmla="*/ 27 h 89"/>
                <a:gd name="T14" fmla="*/ 325 w 541"/>
                <a:gd name="T15" fmla="*/ 30 h 89"/>
                <a:gd name="T16" fmla="*/ 365 w 541"/>
                <a:gd name="T17" fmla="*/ 38 h 89"/>
                <a:gd name="T18" fmla="*/ 401 w 541"/>
                <a:gd name="T19" fmla="*/ 46 h 89"/>
                <a:gd name="T20" fmla="*/ 436 w 541"/>
                <a:gd name="T21" fmla="*/ 56 h 89"/>
                <a:gd name="T22" fmla="*/ 467 w 541"/>
                <a:gd name="T23" fmla="*/ 65 h 89"/>
                <a:gd name="T24" fmla="*/ 495 w 541"/>
                <a:gd name="T25" fmla="*/ 73 h 89"/>
                <a:gd name="T26" fmla="*/ 516 w 541"/>
                <a:gd name="T27" fmla="*/ 80 h 89"/>
                <a:gd name="T28" fmla="*/ 532 w 541"/>
                <a:gd name="T29" fmla="*/ 86 h 89"/>
                <a:gd name="T30" fmla="*/ 540 w 541"/>
                <a:gd name="T31" fmla="*/ 89 h 89"/>
                <a:gd name="T32" fmla="*/ 540 w 541"/>
                <a:gd name="T33" fmla="*/ 89 h 89"/>
                <a:gd name="T34" fmla="*/ 533 w 541"/>
                <a:gd name="T35" fmla="*/ 86 h 89"/>
                <a:gd name="T36" fmla="*/ 518 w 541"/>
                <a:gd name="T37" fmla="*/ 80 h 89"/>
                <a:gd name="T38" fmla="*/ 497 w 541"/>
                <a:gd name="T39" fmla="*/ 73 h 89"/>
                <a:gd name="T40" fmla="*/ 471 w 541"/>
                <a:gd name="T41" fmla="*/ 64 h 89"/>
                <a:gd name="T42" fmla="*/ 439 w 541"/>
                <a:gd name="T43" fmla="*/ 52 h 89"/>
                <a:gd name="T44" fmla="*/ 404 w 541"/>
                <a:gd name="T45" fmla="*/ 39 h 89"/>
                <a:gd name="T46" fmla="*/ 363 w 541"/>
                <a:gd name="T47" fmla="*/ 26 h 89"/>
                <a:gd name="T48" fmla="*/ 320 w 541"/>
                <a:gd name="T49" fmla="*/ 12 h 89"/>
                <a:gd name="T50" fmla="*/ 268 w 541"/>
                <a:gd name="T51" fmla="*/ 4 h 89"/>
                <a:gd name="T52" fmla="*/ 211 w 541"/>
                <a:gd name="T53" fmla="*/ 0 h 89"/>
                <a:gd name="T54" fmla="*/ 155 w 541"/>
                <a:gd name="T55" fmla="*/ 1 h 89"/>
                <a:gd name="T56" fmla="*/ 102 w 541"/>
                <a:gd name="T57" fmla="*/ 4 h 89"/>
                <a:gd name="T58" fmla="*/ 57 w 541"/>
                <a:gd name="T59" fmla="*/ 8 h 89"/>
                <a:gd name="T60" fmla="*/ 22 w 541"/>
                <a:gd name="T61" fmla="*/ 12 h 89"/>
                <a:gd name="T62" fmla="*/ 3 w 541"/>
                <a:gd name="T63" fmla="*/ 15 h 89"/>
                <a:gd name="T64" fmla="*/ 66 w 541"/>
                <a:gd name="T65" fmla="*/ 3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1" h="89">
                  <a:moveTo>
                    <a:pt x="66" y="38"/>
                  </a:moveTo>
                  <a:lnTo>
                    <a:pt x="68" y="38"/>
                  </a:lnTo>
                  <a:lnTo>
                    <a:pt x="74" y="37"/>
                  </a:lnTo>
                  <a:lnTo>
                    <a:pt x="83" y="36"/>
                  </a:lnTo>
                  <a:lnTo>
                    <a:pt x="95" y="35"/>
                  </a:lnTo>
                  <a:lnTo>
                    <a:pt x="110" y="33"/>
                  </a:lnTo>
                  <a:lnTo>
                    <a:pt x="127" y="31"/>
                  </a:lnTo>
                  <a:lnTo>
                    <a:pt x="147" y="30"/>
                  </a:lnTo>
                  <a:lnTo>
                    <a:pt x="168" y="28"/>
                  </a:lnTo>
                  <a:lnTo>
                    <a:pt x="189" y="27"/>
                  </a:lnTo>
                  <a:lnTo>
                    <a:pt x="211" y="26"/>
                  </a:lnTo>
                  <a:lnTo>
                    <a:pt x="234" y="26"/>
                  </a:lnTo>
                  <a:lnTo>
                    <a:pt x="259" y="26"/>
                  </a:lnTo>
                  <a:lnTo>
                    <a:pt x="282" y="27"/>
                  </a:lnTo>
                  <a:lnTo>
                    <a:pt x="303" y="28"/>
                  </a:lnTo>
                  <a:lnTo>
                    <a:pt x="325" y="30"/>
                  </a:lnTo>
                  <a:lnTo>
                    <a:pt x="345" y="34"/>
                  </a:lnTo>
                  <a:lnTo>
                    <a:pt x="365" y="38"/>
                  </a:lnTo>
                  <a:lnTo>
                    <a:pt x="383" y="42"/>
                  </a:lnTo>
                  <a:lnTo>
                    <a:pt x="401" y="46"/>
                  </a:lnTo>
                  <a:lnTo>
                    <a:pt x="419" y="51"/>
                  </a:lnTo>
                  <a:lnTo>
                    <a:pt x="436" y="56"/>
                  </a:lnTo>
                  <a:lnTo>
                    <a:pt x="452" y="60"/>
                  </a:lnTo>
                  <a:lnTo>
                    <a:pt x="467" y="65"/>
                  </a:lnTo>
                  <a:lnTo>
                    <a:pt x="481" y="69"/>
                  </a:lnTo>
                  <a:lnTo>
                    <a:pt x="495" y="73"/>
                  </a:lnTo>
                  <a:lnTo>
                    <a:pt x="506" y="77"/>
                  </a:lnTo>
                  <a:lnTo>
                    <a:pt x="516" y="80"/>
                  </a:lnTo>
                  <a:lnTo>
                    <a:pt x="525" y="83"/>
                  </a:lnTo>
                  <a:lnTo>
                    <a:pt x="532" y="86"/>
                  </a:lnTo>
                  <a:lnTo>
                    <a:pt x="536" y="88"/>
                  </a:lnTo>
                  <a:lnTo>
                    <a:pt x="540" y="89"/>
                  </a:lnTo>
                  <a:lnTo>
                    <a:pt x="541" y="89"/>
                  </a:lnTo>
                  <a:lnTo>
                    <a:pt x="540" y="89"/>
                  </a:lnTo>
                  <a:lnTo>
                    <a:pt x="537" y="88"/>
                  </a:lnTo>
                  <a:lnTo>
                    <a:pt x="533" y="86"/>
                  </a:lnTo>
                  <a:lnTo>
                    <a:pt x="526" y="83"/>
                  </a:lnTo>
                  <a:lnTo>
                    <a:pt x="518" y="80"/>
                  </a:lnTo>
                  <a:lnTo>
                    <a:pt x="509" y="76"/>
                  </a:lnTo>
                  <a:lnTo>
                    <a:pt x="497" y="73"/>
                  </a:lnTo>
                  <a:lnTo>
                    <a:pt x="486" y="68"/>
                  </a:lnTo>
                  <a:lnTo>
                    <a:pt x="471" y="64"/>
                  </a:lnTo>
                  <a:lnTo>
                    <a:pt x="456" y="58"/>
                  </a:lnTo>
                  <a:lnTo>
                    <a:pt x="439" y="52"/>
                  </a:lnTo>
                  <a:lnTo>
                    <a:pt x="422" y="45"/>
                  </a:lnTo>
                  <a:lnTo>
                    <a:pt x="404" y="39"/>
                  </a:lnTo>
                  <a:lnTo>
                    <a:pt x="384" y="33"/>
                  </a:lnTo>
                  <a:lnTo>
                    <a:pt x="363" y="26"/>
                  </a:lnTo>
                  <a:lnTo>
                    <a:pt x="343" y="19"/>
                  </a:lnTo>
                  <a:lnTo>
                    <a:pt x="320" y="12"/>
                  </a:lnTo>
                  <a:lnTo>
                    <a:pt x="294" y="7"/>
                  </a:lnTo>
                  <a:lnTo>
                    <a:pt x="268" y="4"/>
                  </a:lnTo>
                  <a:lnTo>
                    <a:pt x="240" y="1"/>
                  </a:lnTo>
                  <a:lnTo>
                    <a:pt x="211" y="0"/>
                  </a:lnTo>
                  <a:lnTo>
                    <a:pt x="184" y="0"/>
                  </a:lnTo>
                  <a:lnTo>
                    <a:pt x="155" y="1"/>
                  </a:lnTo>
                  <a:lnTo>
                    <a:pt x="128" y="3"/>
                  </a:lnTo>
                  <a:lnTo>
                    <a:pt x="102" y="4"/>
                  </a:lnTo>
                  <a:lnTo>
                    <a:pt x="78" y="6"/>
                  </a:lnTo>
                  <a:lnTo>
                    <a:pt x="57" y="8"/>
                  </a:lnTo>
                  <a:lnTo>
                    <a:pt x="37" y="11"/>
                  </a:lnTo>
                  <a:lnTo>
                    <a:pt x="22" y="12"/>
                  </a:lnTo>
                  <a:lnTo>
                    <a:pt x="11" y="14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6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" name="Freeform 36"/>
            <p:cNvSpPr>
              <a:spLocks/>
            </p:cNvSpPr>
            <p:nvPr/>
          </p:nvSpPr>
          <p:spPr bwMode="auto">
            <a:xfrm>
              <a:off x="3058" y="3108"/>
              <a:ext cx="273" cy="67"/>
            </a:xfrm>
            <a:custGeom>
              <a:avLst/>
              <a:gdLst>
                <a:gd name="T0" fmla="*/ 50 w 545"/>
                <a:gd name="T1" fmla="*/ 23 h 135"/>
                <a:gd name="T2" fmla="*/ 68 w 545"/>
                <a:gd name="T3" fmla="*/ 24 h 135"/>
                <a:gd name="T4" fmla="*/ 102 w 545"/>
                <a:gd name="T5" fmla="*/ 26 h 135"/>
                <a:gd name="T6" fmla="*/ 144 w 545"/>
                <a:gd name="T7" fmla="*/ 30 h 135"/>
                <a:gd name="T8" fmla="*/ 193 w 545"/>
                <a:gd name="T9" fmla="*/ 34 h 135"/>
                <a:gd name="T10" fmla="*/ 244 w 545"/>
                <a:gd name="T11" fmla="*/ 40 h 135"/>
                <a:gd name="T12" fmla="*/ 291 w 545"/>
                <a:gd name="T13" fmla="*/ 47 h 135"/>
                <a:gd name="T14" fmla="*/ 331 w 545"/>
                <a:gd name="T15" fmla="*/ 55 h 135"/>
                <a:gd name="T16" fmla="*/ 362 w 545"/>
                <a:gd name="T17" fmla="*/ 64 h 135"/>
                <a:gd name="T18" fmla="*/ 395 w 545"/>
                <a:gd name="T19" fmla="*/ 76 h 135"/>
                <a:gd name="T20" fmla="*/ 428 w 545"/>
                <a:gd name="T21" fmla="*/ 87 h 135"/>
                <a:gd name="T22" fmla="*/ 461 w 545"/>
                <a:gd name="T23" fmla="*/ 100 h 135"/>
                <a:gd name="T24" fmla="*/ 490 w 545"/>
                <a:gd name="T25" fmla="*/ 112 h 135"/>
                <a:gd name="T26" fmla="*/ 516 w 545"/>
                <a:gd name="T27" fmla="*/ 122 h 135"/>
                <a:gd name="T28" fmla="*/ 534 w 545"/>
                <a:gd name="T29" fmla="*/ 130 h 135"/>
                <a:gd name="T30" fmla="*/ 544 w 545"/>
                <a:gd name="T31" fmla="*/ 135 h 135"/>
                <a:gd name="T32" fmla="*/ 544 w 545"/>
                <a:gd name="T33" fmla="*/ 133 h 135"/>
                <a:gd name="T34" fmla="*/ 534 w 545"/>
                <a:gd name="T35" fmla="*/ 129 h 135"/>
                <a:gd name="T36" fmla="*/ 514 w 545"/>
                <a:gd name="T37" fmla="*/ 121 h 135"/>
                <a:gd name="T38" fmla="*/ 488 w 545"/>
                <a:gd name="T39" fmla="*/ 109 h 135"/>
                <a:gd name="T40" fmla="*/ 457 w 545"/>
                <a:gd name="T41" fmla="*/ 95 h 135"/>
                <a:gd name="T42" fmla="*/ 421 w 545"/>
                <a:gd name="T43" fmla="*/ 80 h 135"/>
                <a:gd name="T44" fmla="*/ 384 w 545"/>
                <a:gd name="T45" fmla="*/ 66 h 135"/>
                <a:gd name="T46" fmla="*/ 347 w 545"/>
                <a:gd name="T47" fmla="*/ 52 h 135"/>
                <a:gd name="T48" fmla="*/ 299 w 545"/>
                <a:gd name="T49" fmla="*/ 34 h 135"/>
                <a:gd name="T50" fmla="*/ 240 w 545"/>
                <a:gd name="T51" fmla="*/ 19 h 135"/>
                <a:gd name="T52" fmla="*/ 187 w 545"/>
                <a:gd name="T53" fmla="*/ 9 h 135"/>
                <a:gd name="T54" fmla="*/ 139 w 545"/>
                <a:gd name="T55" fmla="*/ 3 h 135"/>
                <a:gd name="T56" fmla="*/ 96 w 545"/>
                <a:gd name="T57" fmla="*/ 1 h 135"/>
                <a:gd name="T58" fmla="*/ 60 w 545"/>
                <a:gd name="T59" fmla="*/ 1 h 135"/>
                <a:gd name="T60" fmla="*/ 33 w 545"/>
                <a:gd name="T61" fmla="*/ 2 h 135"/>
                <a:gd name="T62" fmla="*/ 13 w 545"/>
                <a:gd name="T63" fmla="*/ 6 h 135"/>
                <a:gd name="T64" fmla="*/ 0 w 545"/>
                <a:gd name="T65" fmla="*/ 9 h 135"/>
                <a:gd name="T66" fmla="*/ 7 w 545"/>
                <a:gd name="T67" fmla="*/ 15 h 135"/>
                <a:gd name="T68" fmla="*/ 28 w 545"/>
                <a:gd name="T69" fmla="*/ 19 h 135"/>
                <a:gd name="T70" fmla="*/ 45 w 545"/>
                <a:gd name="T71" fmla="*/ 2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5" h="135">
                  <a:moveTo>
                    <a:pt x="48" y="23"/>
                  </a:moveTo>
                  <a:lnTo>
                    <a:pt x="50" y="23"/>
                  </a:lnTo>
                  <a:lnTo>
                    <a:pt x="57" y="23"/>
                  </a:lnTo>
                  <a:lnTo>
                    <a:pt x="68" y="24"/>
                  </a:lnTo>
                  <a:lnTo>
                    <a:pt x="83" y="25"/>
                  </a:lnTo>
                  <a:lnTo>
                    <a:pt x="102" y="26"/>
                  </a:lnTo>
                  <a:lnTo>
                    <a:pt x="121" y="27"/>
                  </a:lnTo>
                  <a:lnTo>
                    <a:pt x="144" y="30"/>
                  </a:lnTo>
                  <a:lnTo>
                    <a:pt x="169" y="32"/>
                  </a:lnTo>
                  <a:lnTo>
                    <a:pt x="193" y="34"/>
                  </a:lnTo>
                  <a:lnTo>
                    <a:pt x="218" y="37"/>
                  </a:lnTo>
                  <a:lnTo>
                    <a:pt x="244" y="40"/>
                  </a:lnTo>
                  <a:lnTo>
                    <a:pt x="268" y="44"/>
                  </a:lnTo>
                  <a:lnTo>
                    <a:pt x="291" y="47"/>
                  </a:lnTo>
                  <a:lnTo>
                    <a:pt x="312" y="51"/>
                  </a:lnTo>
                  <a:lnTo>
                    <a:pt x="331" y="55"/>
                  </a:lnTo>
                  <a:lnTo>
                    <a:pt x="347" y="60"/>
                  </a:lnTo>
                  <a:lnTo>
                    <a:pt x="362" y="64"/>
                  </a:lnTo>
                  <a:lnTo>
                    <a:pt x="378" y="70"/>
                  </a:lnTo>
                  <a:lnTo>
                    <a:pt x="395" y="76"/>
                  </a:lnTo>
                  <a:lnTo>
                    <a:pt x="412" y="82"/>
                  </a:lnTo>
                  <a:lnTo>
                    <a:pt x="428" y="87"/>
                  </a:lnTo>
                  <a:lnTo>
                    <a:pt x="445" y="94"/>
                  </a:lnTo>
                  <a:lnTo>
                    <a:pt x="461" y="100"/>
                  </a:lnTo>
                  <a:lnTo>
                    <a:pt x="476" y="106"/>
                  </a:lnTo>
                  <a:lnTo>
                    <a:pt x="490" y="112"/>
                  </a:lnTo>
                  <a:lnTo>
                    <a:pt x="504" y="117"/>
                  </a:lnTo>
                  <a:lnTo>
                    <a:pt x="516" y="122"/>
                  </a:lnTo>
                  <a:lnTo>
                    <a:pt x="526" y="127"/>
                  </a:lnTo>
                  <a:lnTo>
                    <a:pt x="534" y="130"/>
                  </a:lnTo>
                  <a:lnTo>
                    <a:pt x="540" y="132"/>
                  </a:lnTo>
                  <a:lnTo>
                    <a:pt x="544" y="135"/>
                  </a:lnTo>
                  <a:lnTo>
                    <a:pt x="545" y="135"/>
                  </a:lnTo>
                  <a:lnTo>
                    <a:pt x="544" y="133"/>
                  </a:lnTo>
                  <a:lnTo>
                    <a:pt x="540" y="132"/>
                  </a:lnTo>
                  <a:lnTo>
                    <a:pt x="534" y="129"/>
                  </a:lnTo>
                  <a:lnTo>
                    <a:pt x="525" y="125"/>
                  </a:lnTo>
                  <a:lnTo>
                    <a:pt x="514" y="121"/>
                  </a:lnTo>
                  <a:lnTo>
                    <a:pt x="502" y="115"/>
                  </a:lnTo>
                  <a:lnTo>
                    <a:pt x="488" y="109"/>
                  </a:lnTo>
                  <a:lnTo>
                    <a:pt x="473" y="102"/>
                  </a:lnTo>
                  <a:lnTo>
                    <a:pt x="457" y="95"/>
                  </a:lnTo>
                  <a:lnTo>
                    <a:pt x="439" y="87"/>
                  </a:lnTo>
                  <a:lnTo>
                    <a:pt x="421" y="80"/>
                  </a:lnTo>
                  <a:lnTo>
                    <a:pt x="403" y="72"/>
                  </a:lnTo>
                  <a:lnTo>
                    <a:pt x="384" y="66"/>
                  </a:lnTo>
                  <a:lnTo>
                    <a:pt x="366" y="59"/>
                  </a:lnTo>
                  <a:lnTo>
                    <a:pt x="347" y="52"/>
                  </a:lnTo>
                  <a:lnTo>
                    <a:pt x="329" y="45"/>
                  </a:lnTo>
                  <a:lnTo>
                    <a:pt x="299" y="34"/>
                  </a:lnTo>
                  <a:lnTo>
                    <a:pt x="269" y="26"/>
                  </a:lnTo>
                  <a:lnTo>
                    <a:pt x="240" y="19"/>
                  </a:lnTo>
                  <a:lnTo>
                    <a:pt x="214" y="14"/>
                  </a:lnTo>
                  <a:lnTo>
                    <a:pt x="187" y="9"/>
                  </a:lnTo>
                  <a:lnTo>
                    <a:pt x="162" y="6"/>
                  </a:lnTo>
                  <a:lnTo>
                    <a:pt x="139" y="3"/>
                  </a:lnTo>
                  <a:lnTo>
                    <a:pt x="117" y="1"/>
                  </a:lnTo>
                  <a:lnTo>
                    <a:pt x="96" y="1"/>
                  </a:lnTo>
                  <a:lnTo>
                    <a:pt x="78" y="0"/>
                  </a:lnTo>
                  <a:lnTo>
                    <a:pt x="60" y="1"/>
                  </a:lnTo>
                  <a:lnTo>
                    <a:pt x="45" y="1"/>
                  </a:lnTo>
                  <a:lnTo>
                    <a:pt x="33" y="2"/>
                  </a:lnTo>
                  <a:lnTo>
                    <a:pt x="21" y="3"/>
                  </a:lnTo>
                  <a:lnTo>
                    <a:pt x="13" y="6"/>
                  </a:lnTo>
                  <a:lnTo>
                    <a:pt x="6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7" y="15"/>
                  </a:lnTo>
                  <a:lnTo>
                    <a:pt x="17" y="17"/>
                  </a:lnTo>
                  <a:lnTo>
                    <a:pt x="28" y="19"/>
                  </a:lnTo>
                  <a:lnTo>
                    <a:pt x="37" y="22"/>
                  </a:lnTo>
                  <a:lnTo>
                    <a:pt x="45" y="23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" name="Freeform 37"/>
            <p:cNvSpPr>
              <a:spLocks/>
            </p:cNvSpPr>
            <p:nvPr/>
          </p:nvSpPr>
          <p:spPr bwMode="auto">
            <a:xfrm>
              <a:off x="3358" y="3156"/>
              <a:ext cx="21" cy="18"/>
            </a:xfrm>
            <a:custGeom>
              <a:avLst/>
              <a:gdLst>
                <a:gd name="T0" fmla="*/ 41 w 41"/>
                <a:gd name="T1" fmla="*/ 0 h 35"/>
                <a:gd name="T2" fmla="*/ 41 w 41"/>
                <a:gd name="T3" fmla="*/ 3 h 35"/>
                <a:gd name="T4" fmla="*/ 40 w 41"/>
                <a:gd name="T5" fmla="*/ 11 h 35"/>
                <a:gd name="T6" fmla="*/ 36 w 41"/>
                <a:gd name="T7" fmla="*/ 20 h 35"/>
                <a:gd name="T8" fmla="*/ 25 w 41"/>
                <a:gd name="T9" fmla="*/ 30 h 35"/>
                <a:gd name="T10" fmla="*/ 14 w 41"/>
                <a:gd name="T11" fmla="*/ 34 h 35"/>
                <a:gd name="T12" fmla="*/ 6 w 41"/>
                <a:gd name="T13" fmla="*/ 35 h 35"/>
                <a:gd name="T14" fmla="*/ 1 w 41"/>
                <a:gd name="T15" fmla="*/ 34 h 35"/>
                <a:gd name="T16" fmla="*/ 0 w 41"/>
                <a:gd name="T17" fmla="*/ 33 h 35"/>
                <a:gd name="T18" fmla="*/ 41 w 41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5">
                  <a:moveTo>
                    <a:pt x="41" y="0"/>
                  </a:moveTo>
                  <a:lnTo>
                    <a:pt x="41" y="3"/>
                  </a:lnTo>
                  <a:lnTo>
                    <a:pt x="40" y="11"/>
                  </a:lnTo>
                  <a:lnTo>
                    <a:pt x="36" y="20"/>
                  </a:lnTo>
                  <a:lnTo>
                    <a:pt x="25" y="30"/>
                  </a:lnTo>
                  <a:lnTo>
                    <a:pt x="14" y="34"/>
                  </a:lnTo>
                  <a:lnTo>
                    <a:pt x="6" y="35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38"/>
            <p:cNvSpPr>
              <a:spLocks/>
            </p:cNvSpPr>
            <p:nvPr/>
          </p:nvSpPr>
          <p:spPr bwMode="auto">
            <a:xfrm>
              <a:off x="3356" y="3145"/>
              <a:ext cx="18" cy="14"/>
            </a:xfrm>
            <a:custGeom>
              <a:avLst/>
              <a:gdLst>
                <a:gd name="T0" fmla="*/ 24 w 36"/>
                <a:gd name="T1" fmla="*/ 21 h 28"/>
                <a:gd name="T2" fmla="*/ 17 w 36"/>
                <a:gd name="T3" fmla="*/ 26 h 28"/>
                <a:gd name="T4" fmla="*/ 11 w 36"/>
                <a:gd name="T5" fmla="*/ 28 h 28"/>
                <a:gd name="T6" fmla="*/ 5 w 36"/>
                <a:gd name="T7" fmla="*/ 28 h 28"/>
                <a:gd name="T8" fmla="*/ 1 w 36"/>
                <a:gd name="T9" fmla="*/ 26 h 28"/>
                <a:gd name="T10" fmla="*/ 0 w 36"/>
                <a:gd name="T11" fmla="*/ 21 h 28"/>
                <a:gd name="T12" fmla="*/ 1 w 36"/>
                <a:gd name="T13" fmla="*/ 17 h 28"/>
                <a:gd name="T14" fmla="*/ 6 w 36"/>
                <a:gd name="T15" fmla="*/ 11 h 28"/>
                <a:gd name="T16" fmla="*/ 12 w 36"/>
                <a:gd name="T17" fmla="*/ 5 h 28"/>
                <a:gd name="T18" fmla="*/ 19 w 36"/>
                <a:gd name="T19" fmla="*/ 1 h 28"/>
                <a:gd name="T20" fmla="*/ 26 w 36"/>
                <a:gd name="T21" fmla="*/ 0 h 28"/>
                <a:gd name="T22" fmla="*/ 31 w 36"/>
                <a:gd name="T23" fmla="*/ 0 h 28"/>
                <a:gd name="T24" fmla="*/ 35 w 36"/>
                <a:gd name="T25" fmla="*/ 1 h 28"/>
                <a:gd name="T26" fmla="*/ 36 w 36"/>
                <a:gd name="T27" fmla="*/ 5 h 28"/>
                <a:gd name="T28" fmla="*/ 35 w 36"/>
                <a:gd name="T29" fmla="*/ 10 h 28"/>
                <a:gd name="T30" fmla="*/ 30 w 36"/>
                <a:gd name="T31" fmla="*/ 16 h 28"/>
                <a:gd name="T32" fmla="*/ 24 w 36"/>
                <a:gd name="T33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28">
                  <a:moveTo>
                    <a:pt x="24" y="21"/>
                  </a:moveTo>
                  <a:lnTo>
                    <a:pt x="17" y="26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6" y="11"/>
                  </a:lnTo>
                  <a:lnTo>
                    <a:pt x="12" y="5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"/>
                  </a:lnTo>
                  <a:lnTo>
                    <a:pt x="36" y="5"/>
                  </a:lnTo>
                  <a:lnTo>
                    <a:pt x="35" y="10"/>
                  </a:lnTo>
                  <a:lnTo>
                    <a:pt x="30" y="16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39"/>
            <p:cNvSpPr>
              <a:spLocks/>
            </p:cNvSpPr>
            <p:nvPr/>
          </p:nvSpPr>
          <p:spPr bwMode="auto">
            <a:xfrm>
              <a:off x="2958" y="3449"/>
              <a:ext cx="97" cy="284"/>
            </a:xfrm>
            <a:custGeom>
              <a:avLst/>
              <a:gdLst>
                <a:gd name="T0" fmla="*/ 100 w 193"/>
                <a:gd name="T1" fmla="*/ 0 h 568"/>
                <a:gd name="T2" fmla="*/ 96 w 193"/>
                <a:gd name="T3" fmla="*/ 21 h 568"/>
                <a:gd name="T4" fmla="*/ 84 w 193"/>
                <a:gd name="T5" fmla="*/ 75 h 568"/>
                <a:gd name="T6" fmla="*/ 68 w 193"/>
                <a:gd name="T7" fmla="*/ 153 h 568"/>
                <a:gd name="T8" fmla="*/ 51 w 193"/>
                <a:gd name="T9" fmla="*/ 243 h 568"/>
                <a:gd name="T10" fmla="*/ 32 w 193"/>
                <a:gd name="T11" fmla="*/ 334 h 568"/>
                <a:gd name="T12" fmla="*/ 16 w 193"/>
                <a:gd name="T13" fmla="*/ 417 h 568"/>
                <a:gd name="T14" fmla="*/ 4 w 193"/>
                <a:gd name="T15" fmla="*/ 478 h 568"/>
                <a:gd name="T16" fmla="*/ 0 w 193"/>
                <a:gd name="T17" fmla="*/ 508 h 568"/>
                <a:gd name="T18" fmla="*/ 1 w 193"/>
                <a:gd name="T19" fmla="*/ 518 h 568"/>
                <a:gd name="T20" fmla="*/ 6 w 193"/>
                <a:gd name="T21" fmla="*/ 529 h 568"/>
                <a:gd name="T22" fmla="*/ 14 w 193"/>
                <a:gd name="T23" fmla="*/ 538 h 568"/>
                <a:gd name="T24" fmla="*/ 24 w 193"/>
                <a:gd name="T25" fmla="*/ 547 h 568"/>
                <a:gd name="T26" fmla="*/ 37 w 193"/>
                <a:gd name="T27" fmla="*/ 555 h 568"/>
                <a:gd name="T28" fmla="*/ 53 w 193"/>
                <a:gd name="T29" fmla="*/ 561 h 568"/>
                <a:gd name="T30" fmla="*/ 71 w 193"/>
                <a:gd name="T31" fmla="*/ 566 h 568"/>
                <a:gd name="T32" fmla="*/ 91 w 193"/>
                <a:gd name="T33" fmla="*/ 568 h 568"/>
                <a:gd name="T34" fmla="*/ 112 w 193"/>
                <a:gd name="T35" fmla="*/ 567 h 568"/>
                <a:gd name="T36" fmla="*/ 131 w 193"/>
                <a:gd name="T37" fmla="*/ 563 h 568"/>
                <a:gd name="T38" fmla="*/ 149 w 193"/>
                <a:gd name="T39" fmla="*/ 557 h 568"/>
                <a:gd name="T40" fmla="*/ 164 w 193"/>
                <a:gd name="T41" fmla="*/ 552 h 568"/>
                <a:gd name="T42" fmla="*/ 176 w 193"/>
                <a:gd name="T43" fmla="*/ 545 h 568"/>
                <a:gd name="T44" fmla="*/ 185 w 193"/>
                <a:gd name="T45" fmla="*/ 539 h 568"/>
                <a:gd name="T46" fmla="*/ 191 w 193"/>
                <a:gd name="T47" fmla="*/ 534 h 568"/>
                <a:gd name="T48" fmla="*/ 193 w 193"/>
                <a:gd name="T49" fmla="*/ 533 h 568"/>
                <a:gd name="T50" fmla="*/ 190 w 193"/>
                <a:gd name="T51" fmla="*/ 533 h 568"/>
                <a:gd name="T52" fmla="*/ 180 w 193"/>
                <a:gd name="T53" fmla="*/ 534 h 568"/>
                <a:gd name="T54" fmla="*/ 166 w 193"/>
                <a:gd name="T55" fmla="*/ 534 h 568"/>
                <a:gd name="T56" fmla="*/ 150 w 193"/>
                <a:gd name="T57" fmla="*/ 534 h 568"/>
                <a:gd name="T58" fmla="*/ 131 w 193"/>
                <a:gd name="T59" fmla="*/ 533 h 568"/>
                <a:gd name="T60" fmla="*/ 115 w 193"/>
                <a:gd name="T61" fmla="*/ 530 h 568"/>
                <a:gd name="T62" fmla="*/ 100 w 193"/>
                <a:gd name="T63" fmla="*/ 525 h 568"/>
                <a:gd name="T64" fmla="*/ 91 w 193"/>
                <a:gd name="T65" fmla="*/ 517 h 568"/>
                <a:gd name="T66" fmla="*/ 76 w 193"/>
                <a:gd name="T67" fmla="*/ 481 h 568"/>
                <a:gd name="T68" fmla="*/ 70 w 193"/>
                <a:gd name="T69" fmla="*/ 417 h 568"/>
                <a:gd name="T70" fmla="*/ 70 w 193"/>
                <a:gd name="T71" fmla="*/ 333 h 568"/>
                <a:gd name="T72" fmla="*/ 76 w 193"/>
                <a:gd name="T73" fmla="*/ 241 h 568"/>
                <a:gd name="T74" fmla="*/ 83 w 193"/>
                <a:gd name="T75" fmla="*/ 151 h 568"/>
                <a:gd name="T76" fmla="*/ 91 w 193"/>
                <a:gd name="T77" fmla="*/ 74 h 568"/>
                <a:gd name="T78" fmla="*/ 98 w 193"/>
                <a:gd name="T79" fmla="*/ 21 h 568"/>
                <a:gd name="T80" fmla="*/ 100 w 193"/>
                <a:gd name="T8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568">
                  <a:moveTo>
                    <a:pt x="100" y="0"/>
                  </a:moveTo>
                  <a:lnTo>
                    <a:pt x="96" y="21"/>
                  </a:lnTo>
                  <a:lnTo>
                    <a:pt x="84" y="75"/>
                  </a:lnTo>
                  <a:lnTo>
                    <a:pt x="68" y="153"/>
                  </a:lnTo>
                  <a:lnTo>
                    <a:pt x="51" y="243"/>
                  </a:lnTo>
                  <a:lnTo>
                    <a:pt x="32" y="334"/>
                  </a:lnTo>
                  <a:lnTo>
                    <a:pt x="16" y="417"/>
                  </a:lnTo>
                  <a:lnTo>
                    <a:pt x="4" y="47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6" y="529"/>
                  </a:lnTo>
                  <a:lnTo>
                    <a:pt x="14" y="538"/>
                  </a:lnTo>
                  <a:lnTo>
                    <a:pt x="24" y="547"/>
                  </a:lnTo>
                  <a:lnTo>
                    <a:pt x="37" y="555"/>
                  </a:lnTo>
                  <a:lnTo>
                    <a:pt x="53" y="561"/>
                  </a:lnTo>
                  <a:lnTo>
                    <a:pt x="71" y="566"/>
                  </a:lnTo>
                  <a:lnTo>
                    <a:pt x="91" y="568"/>
                  </a:lnTo>
                  <a:lnTo>
                    <a:pt x="112" y="567"/>
                  </a:lnTo>
                  <a:lnTo>
                    <a:pt x="131" y="563"/>
                  </a:lnTo>
                  <a:lnTo>
                    <a:pt x="149" y="557"/>
                  </a:lnTo>
                  <a:lnTo>
                    <a:pt x="164" y="552"/>
                  </a:lnTo>
                  <a:lnTo>
                    <a:pt x="176" y="545"/>
                  </a:lnTo>
                  <a:lnTo>
                    <a:pt x="185" y="539"/>
                  </a:lnTo>
                  <a:lnTo>
                    <a:pt x="191" y="534"/>
                  </a:lnTo>
                  <a:lnTo>
                    <a:pt x="193" y="533"/>
                  </a:lnTo>
                  <a:lnTo>
                    <a:pt x="190" y="533"/>
                  </a:lnTo>
                  <a:lnTo>
                    <a:pt x="180" y="534"/>
                  </a:lnTo>
                  <a:lnTo>
                    <a:pt x="166" y="534"/>
                  </a:lnTo>
                  <a:lnTo>
                    <a:pt x="150" y="534"/>
                  </a:lnTo>
                  <a:lnTo>
                    <a:pt x="131" y="533"/>
                  </a:lnTo>
                  <a:lnTo>
                    <a:pt x="115" y="530"/>
                  </a:lnTo>
                  <a:lnTo>
                    <a:pt x="100" y="525"/>
                  </a:lnTo>
                  <a:lnTo>
                    <a:pt x="91" y="517"/>
                  </a:lnTo>
                  <a:lnTo>
                    <a:pt x="76" y="481"/>
                  </a:lnTo>
                  <a:lnTo>
                    <a:pt x="70" y="417"/>
                  </a:lnTo>
                  <a:lnTo>
                    <a:pt x="70" y="333"/>
                  </a:lnTo>
                  <a:lnTo>
                    <a:pt x="76" y="241"/>
                  </a:lnTo>
                  <a:lnTo>
                    <a:pt x="83" y="151"/>
                  </a:lnTo>
                  <a:lnTo>
                    <a:pt x="91" y="74"/>
                  </a:lnTo>
                  <a:lnTo>
                    <a:pt x="98" y="2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40"/>
            <p:cNvSpPr>
              <a:spLocks/>
            </p:cNvSpPr>
            <p:nvPr/>
          </p:nvSpPr>
          <p:spPr bwMode="auto">
            <a:xfrm>
              <a:off x="2964" y="3158"/>
              <a:ext cx="48" cy="234"/>
            </a:xfrm>
            <a:custGeom>
              <a:avLst/>
              <a:gdLst>
                <a:gd name="T0" fmla="*/ 0 w 94"/>
                <a:gd name="T1" fmla="*/ 0 h 469"/>
                <a:gd name="T2" fmla="*/ 84 w 94"/>
                <a:gd name="T3" fmla="*/ 469 h 469"/>
                <a:gd name="T4" fmla="*/ 94 w 94"/>
                <a:gd name="T5" fmla="*/ 133 h 469"/>
                <a:gd name="T6" fmla="*/ 65 w 94"/>
                <a:gd name="T7" fmla="*/ 4 h 469"/>
                <a:gd name="T8" fmla="*/ 0 w 94"/>
                <a:gd name="T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69">
                  <a:moveTo>
                    <a:pt x="0" y="0"/>
                  </a:moveTo>
                  <a:lnTo>
                    <a:pt x="84" y="469"/>
                  </a:lnTo>
                  <a:lnTo>
                    <a:pt x="94" y="133"/>
                  </a:lnTo>
                  <a:lnTo>
                    <a:pt x="6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41"/>
            <p:cNvSpPr>
              <a:spLocks/>
            </p:cNvSpPr>
            <p:nvPr/>
          </p:nvSpPr>
          <p:spPr bwMode="auto">
            <a:xfrm>
              <a:off x="3017" y="3279"/>
              <a:ext cx="47" cy="414"/>
            </a:xfrm>
            <a:custGeom>
              <a:avLst/>
              <a:gdLst>
                <a:gd name="T0" fmla="*/ 32 w 93"/>
                <a:gd name="T1" fmla="*/ 0 h 827"/>
                <a:gd name="T2" fmla="*/ 27 w 93"/>
                <a:gd name="T3" fmla="*/ 33 h 827"/>
                <a:gd name="T4" fmla="*/ 16 w 93"/>
                <a:gd name="T5" fmla="*/ 113 h 827"/>
                <a:gd name="T6" fmla="*/ 4 w 93"/>
                <a:gd name="T7" fmla="*/ 207 h 827"/>
                <a:gd name="T8" fmla="*/ 0 w 93"/>
                <a:gd name="T9" fmla="*/ 283 h 827"/>
                <a:gd name="T10" fmla="*/ 3 w 93"/>
                <a:gd name="T11" fmla="*/ 392 h 827"/>
                <a:gd name="T12" fmla="*/ 11 w 93"/>
                <a:gd name="T13" fmla="*/ 558 h 827"/>
                <a:gd name="T14" fmla="*/ 19 w 93"/>
                <a:gd name="T15" fmla="*/ 709 h 827"/>
                <a:gd name="T16" fmla="*/ 23 w 93"/>
                <a:gd name="T17" fmla="*/ 775 h 827"/>
                <a:gd name="T18" fmla="*/ 23 w 93"/>
                <a:gd name="T19" fmla="*/ 782 h 827"/>
                <a:gd name="T20" fmla="*/ 24 w 93"/>
                <a:gd name="T21" fmla="*/ 797 h 827"/>
                <a:gd name="T22" fmla="*/ 30 w 93"/>
                <a:gd name="T23" fmla="*/ 813 h 827"/>
                <a:gd name="T24" fmla="*/ 43 w 93"/>
                <a:gd name="T25" fmla="*/ 826 h 827"/>
                <a:gd name="T26" fmla="*/ 53 w 93"/>
                <a:gd name="T27" fmla="*/ 827 h 827"/>
                <a:gd name="T28" fmla="*/ 62 w 93"/>
                <a:gd name="T29" fmla="*/ 826 h 827"/>
                <a:gd name="T30" fmla="*/ 70 w 93"/>
                <a:gd name="T31" fmla="*/ 824 h 827"/>
                <a:gd name="T32" fmla="*/ 77 w 93"/>
                <a:gd name="T33" fmla="*/ 818 h 827"/>
                <a:gd name="T34" fmla="*/ 84 w 93"/>
                <a:gd name="T35" fmla="*/ 813 h 827"/>
                <a:gd name="T36" fmla="*/ 88 w 93"/>
                <a:gd name="T37" fmla="*/ 809 h 827"/>
                <a:gd name="T38" fmla="*/ 92 w 93"/>
                <a:gd name="T39" fmla="*/ 805 h 827"/>
                <a:gd name="T40" fmla="*/ 93 w 93"/>
                <a:gd name="T41" fmla="*/ 804 h 827"/>
                <a:gd name="T42" fmla="*/ 89 w 93"/>
                <a:gd name="T43" fmla="*/ 785 h 827"/>
                <a:gd name="T44" fmla="*/ 81 w 93"/>
                <a:gd name="T45" fmla="*/ 730 h 827"/>
                <a:gd name="T46" fmla="*/ 69 w 93"/>
                <a:gd name="T47" fmla="*/ 654 h 827"/>
                <a:gd name="T48" fmla="*/ 55 w 93"/>
                <a:gd name="T49" fmla="*/ 565 h 827"/>
                <a:gd name="T50" fmla="*/ 41 w 93"/>
                <a:gd name="T51" fmla="*/ 471 h 827"/>
                <a:gd name="T52" fmla="*/ 30 w 93"/>
                <a:gd name="T53" fmla="*/ 386 h 827"/>
                <a:gd name="T54" fmla="*/ 21 w 93"/>
                <a:gd name="T55" fmla="*/ 317 h 827"/>
                <a:gd name="T56" fmla="*/ 19 w 93"/>
                <a:gd name="T57" fmla="*/ 277 h 827"/>
                <a:gd name="T58" fmla="*/ 23 w 93"/>
                <a:gd name="T59" fmla="*/ 207 h 827"/>
                <a:gd name="T60" fmla="*/ 27 w 93"/>
                <a:gd name="T61" fmla="*/ 115 h 827"/>
                <a:gd name="T62" fmla="*/ 31 w 93"/>
                <a:gd name="T63" fmla="*/ 35 h 827"/>
                <a:gd name="T64" fmla="*/ 32 w 93"/>
                <a:gd name="T65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827">
                  <a:moveTo>
                    <a:pt x="32" y="0"/>
                  </a:moveTo>
                  <a:lnTo>
                    <a:pt x="27" y="33"/>
                  </a:lnTo>
                  <a:lnTo>
                    <a:pt x="16" y="113"/>
                  </a:lnTo>
                  <a:lnTo>
                    <a:pt x="4" y="207"/>
                  </a:lnTo>
                  <a:lnTo>
                    <a:pt x="0" y="283"/>
                  </a:lnTo>
                  <a:lnTo>
                    <a:pt x="3" y="392"/>
                  </a:lnTo>
                  <a:lnTo>
                    <a:pt x="11" y="558"/>
                  </a:lnTo>
                  <a:lnTo>
                    <a:pt x="19" y="709"/>
                  </a:lnTo>
                  <a:lnTo>
                    <a:pt x="23" y="775"/>
                  </a:lnTo>
                  <a:lnTo>
                    <a:pt x="23" y="782"/>
                  </a:lnTo>
                  <a:lnTo>
                    <a:pt x="24" y="797"/>
                  </a:lnTo>
                  <a:lnTo>
                    <a:pt x="30" y="813"/>
                  </a:lnTo>
                  <a:lnTo>
                    <a:pt x="43" y="826"/>
                  </a:lnTo>
                  <a:lnTo>
                    <a:pt x="53" y="827"/>
                  </a:lnTo>
                  <a:lnTo>
                    <a:pt x="62" y="826"/>
                  </a:lnTo>
                  <a:lnTo>
                    <a:pt x="70" y="824"/>
                  </a:lnTo>
                  <a:lnTo>
                    <a:pt x="77" y="818"/>
                  </a:lnTo>
                  <a:lnTo>
                    <a:pt x="84" y="813"/>
                  </a:lnTo>
                  <a:lnTo>
                    <a:pt x="88" y="809"/>
                  </a:lnTo>
                  <a:lnTo>
                    <a:pt x="92" y="805"/>
                  </a:lnTo>
                  <a:lnTo>
                    <a:pt x="93" y="804"/>
                  </a:lnTo>
                  <a:lnTo>
                    <a:pt x="89" y="785"/>
                  </a:lnTo>
                  <a:lnTo>
                    <a:pt x="81" y="730"/>
                  </a:lnTo>
                  <a:lnTo>
                    <a:pt x="69" y="654"/>
                  </a:lnTo>
                  <a:lnTo>
                    <a:pt x="55" y="565"/>
                  </a:lnTo>
                  <a:lnTo>
                    <a:pt x="41" y="471"/>
                  </a:lnTo>
                  <a:lnTo>
                    <a:pt x="30" y="386"/>
                  </a:lnTo>
                  <a:lnTo>
                    <a:pt x="21" y="317"/>
                  </a:lnTo>
                  <a:lnTo>
                    <a:pt x="19" y="277"/>
                  </a:lnTo>
                  <a:lnTo>
                    <a:pt x="23" y="207"/>
                  </a:lnTo>
                  <a:lnTo>
                    <a:pt x="27" y="115"/>
                  </a:lnTo>
                  <a:lnTo>
                    <a:pt x="31" y="3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Freeform 42"/>
            <p:cNvSpPr>
              <a:spLocks/>
            </p:cNvSpPr>
            <p:nvPr/>
          </p:nvSpPr>
          <p:spPr bwMode="auto">
            <a:xfrm>
              <a:off x="2975" y="3073"/>
              <a:ext cx="90" cy="177"/>
            </a:xfrm>
            <a:custGeom>
              <a:avLst/>
              <a:gdLst>
                <a:gd name="T0" fmla="*/ 0 w 179"/>
                <a:gd name="T1" fmla="*/ 0 h 353"/>
                <a:gd name="T2" fmla="*/ 85 w 179"/>
                <a:gd name="T3" fmla="*/ 353 h 353"/>
                <a:gd name="T4" fmla="*/ 179 w 179"/>
                <a:gd name="T5" fmla="*/ 0 h 353"/>
                <a:gd name="T6" fmla="*/ 0 w 179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353">
                  <a:moveTo>
                    <a:pt x="0" y="0"/>
                  </a:moveTo>
                  <a:lnTo>
                    <a:pt x="85" y="353"/>
                  </a:lnTo>
                  <a:lnTo>
                    <a:pt x="1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Freeform 43"/>
            <p:cNvSpPr>
              <a:spLocks/>
            </p:cNvSpPr>
            <p:nvPr/>
          </p:nvSpPr>
          <p:spPr bwMode="auto">
            <a:xfrm>
              <a:off x="2989" y="3084"/>
              <a:ext cx="62" cy="122"/>
            </a:xfrm>
            <a:custGeom>
              <a:avLst/>
              <a:gdLst>
                <a:gd name="T0" fmla="*/ 0 w 123"/>
                <a:gd name="T1" fmla="*/ 0 h 244"/>
                <a:gd name="T2" fmla="*/ 59 w 123"/>
                <a:gd name="T3" fmla="*/ 244 h 244"/>
                <a:gd name="T4" fmla="*/ 123 w 123"/>
                <a:gd name="T5" fmla="*/ 0 h 244"/>
                <a:gd name="T6" fmla="*/ 0 w 123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244">
                  <a:moveTo>
                    <a:pt x="0" y="0"/>
                  </a:moveTo>
                  <a:lnTo>
                    <a:pt x="59" y="244"/>
                  </a:lnTo>
                  <a:lnTo>
                    <a:pt x="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44"/>
            <p:cNvSpPr>
              <a:spLocks/>
            </p:cNvSpPr>
            <p:nvPr/>
          </p:nvSpPr>
          <p:spPr bwMode="auto">
            <a:xfrm>
              <a:off x="2997" y="3088"/>
              <a:ext cx="47" cy="8"/>
            </a:xfrm>
            <a:custGeom>
              <a:avLst/>
              <a:gdLst>
                <a:gd name="T0" fmla="*/ 0 w 95"/>
                <a:gd name="T1" fmla="*/ 0 h 16"/>
                <a:gd name="T2" fmla="*/ 95 w 95"/>
                <a:gd name="T3" fmla="*/ 0 h 16"/>
                <a:gd name="T4" fmla="*/ 90 w 95"/>
                <a:gd name="T5" fmla="*/ 16 h 16"/>
                <a:gd name="T6" fmla="*/ 5 w 95"/>
                <a:gd name="T7" fmla="*/ 16 h 16"/>
                <a:gd name="T8" fmla="*/ 0 w 9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6">
                  <a:moveTo>
                    <a:pt x="0" y="0"/>
                  </a:moveTo>
                  <a:lnTo>
                    <a:pt x="95" y="0"/>
                  </a:lnTo>
                  <a:lnTo>
                    <a:pt x="90" y="16"/>
                  </a:lnTo>
                  <a:lnTo>
                    <a:pt x="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Freeform 45"/>
            <p:cNvSpPr>
              <a:spLocks/>
            </p:cNvSpPr>
            <p:nvPr/>
          </p:nvSpPr>
          <p:spPr bwMode="auto">
            <a:xfrm>
              <a:off x="3004" y="3111"/>
              <a:ext cx="18" cy="63"/>
            </a:xfrm>
            <a:custGeom>
              <a:avLst/>
              <a:gdLst>
                <a:gd name="T0" fmla="*/ 0 w 36"/>
                <a:gd name="T1" fmla="*/ 0 h 124"/>
                <a:gd name="T2" fmla="*/ 29 w 36"/>
                <a:gd name="T3" fmla="*/ 124 h 124"/>
                <a:gd name="T4" fmla="*/ 36 w 36"/>
                <a:gd name="T5" fmla="*/ 93 h 124"/>
                <a:gd name="T6" fmla="*/ 0 w 36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24">
                  <a:moveTo>
                    <a:pt x="0" y="0"/>
                  </a:moveTo>
                  <a:lnTo>
                    <a:pt x="29" y="124"/>
                  </a:lnTo>
                  <a:lnTo>
                    <a:pt x="36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Freeform 46"/>
            <p:cNvSpPr>
              <a:spLocks/>
            </p:cNvSpPr>
            <p:nvPr/>
          </p:nvSpPr>
          <p:spPr bwMode="auto">
            <a:xfrm>
              <a:off x="2640" y="3095"/>
              <a:ext cx="361" cy="94"/>
            </a:xfrm>
            <a:custGeom>
              <a:avLst/>
              <a:gdLst>
                <a:gd name="T0" fmla="*/ 699 w 721"/>
                <a:gd name="T1" fmla="*/ 12 h 189"/>
                <a:gd name="T2" fmla="*/ 680 w 721"/>
                <a:gd name="T3" fmla="*/ 5 h 189"/>
                <a:gd name="T4" fmla="*/ 651 w 721"/>
                <a:gd name="T5" fmla="*/ 1 h 189"/>
                <a:gd name="T6" fmla="*/ 613 w 721"/>
                <a:gd name="T7" fmla="*/ 1 h 189"/>
                <a:gd name="T8" fmla="*/ 569 w 721"/>
                <a:gd name="T9" fmla="*/ 4 h 189"/>
                <a:gd name="T10" fmla="*/ 520 w 721"/>
                <a:gd name="T11" fmla="*/ 8 h 189"/>
                <a:gd name="T12" fmla="*/ 469 w 721"/>
                <a:gd name="T13" fmla="*/ 15 h 189"/>
                <a:gd name="T14" fmla="*/ 416 w 721"/>
                <a:gd name="T15" fmla="*/ 25 h 189"/>
                <a:gd name="T16" fmla="*/ 368 w 721"/>
                <a:gd name="T17" fmla="*/ 36 h 189"/>
                <a:gd name="T18" fmla="*/ 323 w 721"/>
                <a:gd name="T19" fmla="*/ 50 h 189"/>
                <a:gd name="T20" fmla="*/ 282 w 721"/>
                <a:gd name="T21" fmla="*/ 65 h 189"/>
                <a:gd name="T22" fmla="*/ 245 w 721"/>
                <a:gd name="T23" fmla="*/ 82 h 189"/>
                <a:gd name="T24" fmla="*/ 214 w 721"/>
                <a:gd name="T25" fmla="*/ 98 h 189"/>
                <a:gd name="T26" fmla="*/ 187 w 721"/>
                <a:gd name="T27" fmla="*/ 112 h 189"/>
                <a:gd name="T28" fmla="*/ 165 w 721"/>
                <a:gd name="T29" fmla="*/ 124 h 189"/>
                <a:gd name="T30" fmla="*/ 147 w 721"/>
                <a:gd name="T31" fmla="*/ 132 h 189"/>
                <a:gd name="T32" fmla="*/ 131 w 721"/>
                <a:gd name="T33" fmla="*/ 134 h 189"/>
                <a:gd name="T34" fmla="*/ 115 w 721"/>
                <a:gd name="T35" fmla="*/ 135 h 189"/>
                <a:gd name="T36" fmla="*/ 105 w 721"/>
                <a:gd name="T37" fmla="*/ 134 h 189"/>
                <a:gd name="T38" fmla="*/ 100 w 721"/>
                <a:gd name="T39" fmla="*/ 133 h 189"/>
                <a:gd name="T40" fmla="*/ 101 w 721"/>
                <a:gd name="T41" fmla="*/ 129 h 189"/>
                <a:gd name="T42" fmla="*/ 106 w 721"/>
                <a:gd name="T43" fmla="*/ 109 h 189"/>
                <a:gd name="T44" fmla="*/ 102 w 721"/>
                <a:gd name="T45" fmla="*/ 86 h 189"/>
                <a:gd name="T46" fmla="*/ 92 w 721"/>
                <a:gd name="T47" fmla="*/ 73 h 189"/>
                <a:gd name="T48" fmla="*/ 75 w 721"/>
                <a:gd name="T49" fmla="*/ 64 h 189"/>
                <a:gd name="T50" fmla="*/ 52 w 721"/>
                <a:gd name="T51" fmla="*/ 61 h 189"/>
                <a:gd name="T52" fmla="*/ 26 w 721"/>
                <a:gd name="T53" fmla="*/ 67 h 189"/>
                <a:gd name="T54" fmla="*/ 10 w 721"/>
                <a:gd name="T55" fmla="*/ 79 h 189"/>
                <a:gd name="T56" fmla="*/ 2 w 721"/>
                <a:gd name="T57" fmla="*/ 95 h 189"/>
                <a:gd name="T58" fmla="*/ 0 w 721"/>
                <a:gd name="T59" fmla="*/ 114 h 189"/>
                <a:gd name="T60" fmla="*/ 2 w 721"/>
                <a:gd name="T61" fmla="*/ 136 h 189"/>
                <a:gd name="T62" fmla="*/ 11 w 721"/>
                <a:gd name="T63" fmla="*/ 160 h 189"/>
                <a:gd name="T64" fmla="*/ 30 w 721"/>
                <a:gd name="T65" fmla="*/ 179 h 189"/>
                <a:gd name="T66" fmla="*/ 59 w 721"/>
                <a:gd name="T67" fmla="*/ 189 h 189"/>
                <a:gd name="T68" fmla="*/ 89 w 721"/>
                <a:gd name="T69" fmla="*/ 188 h 189"/>
                <a:gd name="T70" fmla="*/ 115 w 721"/>
                <a:gd name="T71" fmla="*/ 184 h 189"/>
                <a:gd name="T72" fmla="*/ 149 w 721"/>
                <a:gd name="T73" fmla="*/ 175 h 189"/>
                <a:gd name="T74" fmla="*/ 184 w 721"/>
                <a:gd name="T75" fmla="*/ 165 h 189"/>
                <a:gd name="T76" fmla="*/ 221 w 721"/>
                <a:gd name="T77" fmla="*/ 155 h 189"/>
                <a:gd name="T78" fmla="*/ 257 w 721"/>
                <a:gd name="T79" fmla="*/ 145 h 189"/>
                <a:gd name="T80" fmla="*/ 289 w 721"/>
                <a:gd name="T81" fmla="*/ 137 h 189"/>
                <a:gd name="T82" fmla="*/ 317 w 721"/>
                <a:gd name="T83" fmla="*/ 132 h 189"/>
                <a:gd name="T84" fmla="*/ 354 w 721"/>
                <a:gd name="T85" fmla="*/ 128 h 189"/>
                <a:gd name="T86" fmla="*/ 409 w 721"/>
                <a:gd name="T87" fmla="*/ 127 h 189"/>
                <a:gd name="T88" fmla="*/ 465 w 721"/>
                <a:gd name="T89" fmla="*/ 127 h 189"/>
                <a:gd name="T90" fmla="*/ 520 w 721"/>
                <a:gd name="T91" fmla="*/ 128 h 189"/>
                <a:gd name="T92" fmla="*/ 573 w 721"/>
                <a:gd name="T93" fmla="*/ 129 h 189"/>
                <a:gd name="T94" fmla="*/ 622 w 721"/>
                <a:gd name="T95" fmla="*/ 131 h 189"/>
                <a:gd name="T96" fmla="*/ 666 w 721"/>
                <a:gd name="T97" fmla="*/ 131 h 189"/>
                <a:gd name="T98" fmla="*/ 705 w 721"/>
                <a:gd name="T99" fmla="*/ 129 h 189"/>
                <a:gd name="T100" fmla="*/ 704 w 721"/>
                <a:gd name="T101" fmla="*/ 1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21" h="189">
                  <a:moveTo>
                    <a:pt x="704" y="16"/>
                  </a:moveTo>
                  <a:lnTo>
                    <a:pt x="699" y="12"/>
                  </a:lnTo>
                  <a:lnTo>
                    <a:pt x="691" y="8"/>
                  </a:lnTo>
                  <a:lnTo>
                    <a:pt x="680" y="5"/>
                  </a:lnTo>
                  <a:lnTo>
                    <a:pt x="667" y="3"/>
                  </a:lnTo>
                  <a:lnTo>
                    <a:pt x="651" y="1"/>
                  </a:lnTo>
                  <a:lnTo>
                    <a:pt x="633" y="0"/>
                  </a:lnTo>
                  <a:lnTo>
                    <a:pt x="613" y="1"/>
                  </a:lnTo>
                  <a:lnTo>
                    <a:pt x="592" y="1"/>
                  </a:lnTo>
                  <a:lnTo>
                    <a:pt x="569" y="4"/>
                  </a:lnTo>
                  <a:lnTo>
                    <a:pt x="545" y="5"/>
                  </a:lnTo>
                  <a:lnTo>
                    <a:pt x="520" y="8"/>
                  </a:lnTo>
                  <a:lnTo>
                    <a:pt x="494" y="12"/>
                  </a:lnTo>
                  <a:lnTo>
                    <a:pt x="469" y="15"/>
                  </a:lnTo>
                  <a:lnTo>
                    <a:pt x="442" y="20"/>
                  </a:lnTo>
                  <a:lnTo>
                    <a:pt x="416" y="25"/>
                  </a:lnTo>
                  <a:lnTo>
                    <a:pt x="391" y="30"/>
                  </a:lnTo>
                  <a:lnTo>
                    <a:pt x="368" y="36"/>
                  </a:lnTo>
                  <a:lnTo>
                    <a:pt x="344" y="43"/>
                  </a:lnTo>
                  <a:lnTo>
                    <a:pt x="323" y="50"/>
                  </a:lnTo>
                  <a:lnTo>
                    <a:pt x="302" y="57"/>
                  </a:lnTo>
                  <a:lnTo>
                    <a:pt x="282" y="65"/>
                  </a:lnTo>
                  <a:lnTo>
                    <a:pt x="264" y="74"/>
                  </a:lnTo>
                  <a:lnTo>
                    <a:pt x="245" y="82"/>
                  </a:lnTo>
                  <a:lnTo>
                    <a:pt x="229" y="90"/>
                  </a:lnTo>
                  <a:lnTo>
                    <a:pt x="214" y="98"/>
                  </a:lnTo>
                  <a:lnTo>
                    <a:pt x="200" y="105"/>
                  </a:lnTo>
                  <a:lnTo>
                    <a:pt x="187" y="112"/>
                  </a:lnTo>
                  <a:lnTo>
                    <a:pt x="175" y="119"/>
                  </a:lnTo>
                  <a:lnTo>
                    <a:pt x="165" y="124"/>
                  </a:lnTo>
                  <a:lnTo>
                    <a:pt x="155" y="128"/>
                  </a:lnTo>
                  <a:lnTo>
                    <a:pt x="147" y="132"/>
                  </a:lnTo>
                  <a:lnTo>
                    <a:pt x="142" y="133"/>
                  </a:lnTo>
                  <a:lnTo>
                    <a:pt x="131" y="134"/>
                  </a:lnTo>
                  <a:lnTo>
                    <a:pt x="122" y="135"/>
                  </a:lnTo>
                  <a:lnTo>
                    <a:pt x="115" y="135"/>
                  </a:lnTo>
                  <a:lnTo>
                    <a:pt x="109" y="134"/>
                  </a:lnTo>
                  <a:lnTo>
                    <a:pt x="105" y="134"/>
                  </a:lnTo>
                  <a:lnTo>
                    <a:pt x="102" y="134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1" y="129"/>
                  </a:lnTo>
                  <a:lnTo>
                    <a:pt x="104" y="121"/>
                  </a:lnTo>
                  <a:lnTo>
                    <a:pt x="106" y="109"/>
                  </a:lnTo>
                  <a:lnTo>
                    <a:pt x="105" y="94"/>
                  </a:lnTo>
                  <a:lnTo>
                    <a:pt x="102" y="86"/>
                  </a:lnTo>
                  <a:lnTo>
                    <a:pt x="98" y="79"/>
                  </a:lnTo>
                  <a:lnTo>
                    <a:pt x="92" y="73"/>
                  </a:lnTo>
                  <a:lnTo>
                    <a:pt x="84" y="68"/>
                  </a:lnTo>
                  <a:lnTo>
                    <a:pt x="75" y="64"/>
                  </a:lnTo>
                  <a:lnTo>
                    <a:pt x="64" y="63"/>
                  </a:lnTo>
                  <a:lnTo>
                    <a:pt x="52" y="61"/>
                  </a:lnTo>
                  <a:lnTo>
                    <a:pt x="38" y="64"/>
                  </a:lnTo>
                  <a:lnTo>
                    <a:pt x="26" y="67"/>
                  </a:lnTo>
                  <a:lnTo>
                    <a:pt x="17" y="72"/>
                  </a:lnTo>
                  <a:lnTo>
                    <a:pt x="10" y="79"/>
                  </a:lnTo>
                  <a:lnTo>
                    <a:pt x="6" y="87"/>
                  </a:lnTo>
                  <a:lnTo>
                    <a:pt x="2" y="95"/>
                  </a:lnTo>
                  <a:lnTo>
                    <a:pt x="0" y="104"/>
                  </a:lnTo>
                  <a:lnTo>
                    <a:pt x="0" y="114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6" y="149"/>
                  </a:lnTo>
                  <a:lnTo>
                    <a:pt x="11" y="160"/>
                  </a:lnTo>
                  <a:lnTo>
                    <a:pt x="19" y="171"/>
                  </a:lnTo>
                  <a:lnTo>
                    <a:pt x="30" y="179"/>
                  </a:lnTo>
                  <a:lnTo>
                    <a:pt x="43" y="186"/>
                  </a:lnTo>
                  <a:lnTo>
                    <a:pt x="59" y="189"/>
                  </a:lnTo>
                  <a:lnTo>
                    <a:pt x="77" y="189"/>
                  </a:lnTo>
                  <a:lnTo>
                    <a:pt x="89" y="188"/>
                  </a:lnTo>
                  <a:lnTo>
                    <a:pt x="101" y="186"/>
                  </a:lnTo>
                  <a:lnTo>
                    <a:pt x="115" y="184"/>
                  </a:lnTo>
                  <a:lnTo>
                    <a:pt x="131" y="179"/>
                  </a:lnTo>
                  <a:lnTo>
                    <a:pt x="149" y="175"/>
                  </a:lnTo>
                  <a:lnTo>
                    <a:pt x="166" y="171"/>
                  </a:lnTo>
                  <a:lnTo>
                    <a:pt x="184" y="165"/>
                  </a:lnTo>
                  <a:lnTo>
                    <a:pt x="203" y="160"/>
                  </a:lnTo>
                  <a:lnTo>
                    <a:pt x="221" y="155"/>
                  </a:lnTo>
                  <a:lnTo>
                    <a:pt x="240" y="150"/>
                  </a:lnTo>
                  <a:lnTo>
                    <a:pt x="257" y="145"/>
                  </a:lnTo>
                  <a:lnTo>
                    <a:pt x="274" y="141"/>
                  </a:lnTo>
                  <a:lnTo>
                    <a:pt x="289" y="137"/>
                  </a:lnTo>
                  <a:lnTo>
                    <a:pt x="304" y="134"/>
                  </a:lnTo>
                  <a:lnTo>
                    <a:pt x="317" y="132"/>
                  </a:lnTo>
                  <a:lnTo>
                    <a:pt x="327" y="131"/>
                  </a:lnTo>
                  <a:lnTo>
                    <a:pt x="354" y="128"/>
                  </a:lnTo>
                  <a:lnTo>
                    <a:pt x="381" y="127"/>
                  </a:lnTo>
                  <a:lnTo>
                    <a:pt x="409" y="127"/>
                  </a:lnTo>
                  <a:lnTo>
                    <a:pt x="438" y="126"/>
                  </a:lnTo>
                  <a:lnTo>
                    <a:pt x="465" y="127"/>
                  </a:lnTo>
                  <a:lnTo>
                    <a:pt x="493" y="127"/>
                  </a:lnTo>
                  <a:lnTo>
                    <a:pt x="520" y="128"/>
                  </a:lnTo>
                  <a:lnTo>
                    <a:pt x="547" y="128"/>
                  </a:lnTo>
                  <a:lnTo>
                    <a:pt x="573" y="129"/>
                  </a:lnTo>
                  <a:lnTo>
                    <a:pt x="598" y="131"/>
                  </a:lnTo>
                  <a:lnTo>
                    <a:pt x="622" y="131"/>
                  </a:lnTo>
                  <a:lnTo>
                    <a:pt x="645" y="132"/>
                  </a:lnTo>
                  <a:lnTo>
                    <a:pt x="666" y="131"/>
                  </a:lnTo>
                  <a:lnTo>
                    <a:pt x="687" y="131"/>
                  </a:lnTo>
                  <a:lnTo>
                    <a:pt x="705" y="129"/>
                  </a:lnTo>
                  <a:lnTo>
                    <a:pt x="721" y="127"/>
                  </a:lnTo>
                  <a:lnTo>
                    <a:pt x="70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47"/>
            <p:cNvSpPr>
              <a:spLocks/>
            </p:cNvSpPr>
            <p:nvPr/>
          </p:nvSpPr>
          <p:spPr bwMode="auto">
            <a:xfrm>
              <a:off x="2650" y="3106"/>
              <a:ext cx="337" cy="75"/>
            </a:xfrm>
            <a:custGeom>
              <a:avLst/>
              <a:gdLst>
                <a:gd name="T0" fmla="*/ 657 w 673"/>
                <a:gd name="T1" fmla="*/ 8 h 150"/>
                <a:gd name="T2" fmla="*/ 641 w 673"/>
                <a:gd name="T3" fmla="*/ 4 h 150"/>
                <a:gd name="T4" fmla="*/ 616 w 673"/>
                <a:gd name="T5" fmla="*/ 0 h 150"/>
                <a:gd name="T6" fmla="*/ 584 w 673"/>
                <a:gd name="T7" fmla="*/ 0 h 150"/>
                <a:gd name="T8" fmla="*/ 543 w 673"/>
                <a:gd name="T9" fmla="*/ 2 h 150"/>
                <a:gd name="T10" fmla="*/ 499 w 673"/>
                <a:gd name="T11" fmla="*/ 5 h 150"/>
                <a:gd name="T12" fmla="*/ 451 w 673"/>
                <a:gd name="T13" fmla="*/ 11 h 150"/>
                <a:gd name="T14" fmla="*/ 400 w 673"/>
                <a:gd name="T15" fmla="*/ 20 h 150"/>
                <a:gd name="T16" fmla="*/ 353 w 673"/>
                <a:gd name="T17" fmla="*/ 31 h 150"/>
                <a:gd name="T18" fmla="*/ 310 w 673"/>
                <a:gd name="T19" fmla="*/ 45 h 150"/>
                <a:gd name="T20" fmla="*/ 269 w 673"/>
                <a:gd name="T21" fmla="*/ 60 h 150"/>
                <a:gd name="T22" fmla="*/ 231 w 673"/>
                <a:gd name="T23" fmla="*/ 76 h 150"/>
                <a:gd name="T24" fmla="*/ 196 w 673"/>
                <a:gd name="T25" fmla="*/ 91 h 150"/>
                <a:gd name="T26" fmla="*/ 166 w 673"/>
                <a:gd name="T27" fmla="*/ 105 h 150"/>
                <a:gd name="T28" fmla="*/ 141 w 673"/>
                <a:gd name="T29" fmla="*/ 116 h 150"/>
                <a:gd name="T30" fmla="*/ 124 w 673"/>
                <a:gd name="T31" fmla="*/ 122 h 150"/>
                <a:gd name="T32" fmla="*/ 107 w 673"/>
                <a:gd name="T33" fmla="*/ 125 h 150"/>
                <a:gd name="T34" fmla="*/ 88 w 673"/>
                <a:gd name="T35" fmla="*/ 125 h 150"/>
                <a:gd name="T36" fmla="*/ 74 w 673"/>
                <a:gd name="T37" fmla="*/ 124 h 150"/>
                <a:gd name="T38" fmla="*/ 66 w 673"/>
                <a:gd name="T39" fmla="*/ 122 h 150"/>
                <a:gd name="T40" fmla="*/ 66 w 673"/>
                <a:gd name="T41" fmla="*/ 119 h 150"/>
                <a:gd name="T42" fmla="*/ 68 w 673"/>
                <a:gd name="T43" fmla="*/ 98 h 150"/>
                <a:gd name="T44" fmla="*/ 66 w 673"/>
                <a:gd name="T45" fmla="*/ 82 h 150"/>
                <a:gd name="T46" fmla="*/ 60 w 673"/>
                <a:gd name="T47" fmla="*/ 74 h 150"/>
                <a:gd name="T48" fmla="*/ 51 w 673"/>
                <a:gd name="T49" fmla="*/ 70 h 150"/>
                <a:gd name="T50" fmla="*/ 37 w 673"/>
                <a:gd name="T51" fmla="*/ 67 h 150"/>
                <a:gd name="T52" fmla="*/ 15 w 673"/>
                <a:gd name="T53" fmla="*/ 74 h 150"/>
                <a:gd name="T54" fmla="*/ 2 w 673"/>
                <a:gd name="T55" fmla="*/ 96 h 150"/>
                <a:gd name="T56" fmla="*/ 3 w 673"/>
                <a:gd name="T57" fmla="*/ 119 h 150"/>
                <a:gd name="T58" fmla="*/ 12 w 673"/>
                <a:gd name="T59" fmla="*/ 134 h 150"/>
                <a:gd name="T60" fmla="*/ 30 w 673"/>
                <a:gd name="T61" fmla="*/ 146 h 150"/>
                <a:gd name="T62" fmla="*/ 58 w 673"/>
                <a:gd name="T63" fmla="*/ 150 h 150"/>
                <a:gd name="T64" fmla="*/ 86 w 673"/>
                <a:gd name="T65" fmla="*/ 148 h 150"/>
                <a:gd name="T66" fmla="*/ 111 w 673"/>
                <a:gd name="T67" fmla="*/ 142 h 150"/>
                <a:gd name="T68" fmla="*/ 142 w 673"/>
                <a:gd name="T69" fmla="*/ 134 h 150"/>
                <a:gd name="T70" fmla="*/ 177 w 673"/>
                <a:gd name="T71" fmla="*/ 125 h 150"/>
                <a:gd name="T72" fmla="*/ 211 w 673"/>
                <a:gd name="T73" fmla="*/ 114 h 150"/>
                <a:gd name="T74" fmla="*/ 246 w 673"/>
                <a:gd name="T75" fmla="*/ 104 h 150"/>
                <a:gd name="T76" fmla="*/ 277 w 673"/>
                <a:gd name="T77" fmla="*/ 95 h 150"/>
                <a:gd name="T78" fmla="*/ 301 w 673"/>
                <a:gd name="T79" fmla="*/ 89 h 150"/>
                <a:gd name="T80" fmla="*/ 343 w 673"/>
                <a:gd name="T81" fmla="*/ 84 h 150"/>
                <a:gd name="T82" fmla="*/ 402 w 673"/>
                <a:gd name="T83" fmla="*/ 81 h 150"/>
                <a:gd name="T84" fmla="*/ 456 w 673"/>
                <a:gd name="T85" fmla="*/ 81 h 150"/>
                <a:gd name="T86" fmla="*/ 505 w 673"/>
                <a:gd name="T87" fmla="*/ 82 h 150"/>
                <a:gd name="T88" fmla="*/ 549 w 673"/>
                <a:gd name="T89" fmla="*/ 86 h 150"/>
                <a:gd name="T90" fmla="*/ 589 w 673"/>
                <a:gd name="T91" fmla="*/ 88 h 150"/>
                <a:gd name="T92" fmla="*/ 626 w 673"/>
                <a:gd name="T93" fmla="*/ 89 h 150"/>
                <a:gd name="T94" fmla="*/ 659 w 673"/>
                <a:gd name="T95" fmla="*/ 88 h 150"/>
                <a:gd name="T96" fmla="*/ 661 w 673"/>
                <a:gd name="T97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3" h="150">
                  <a:moveTo>
                    <a:pt x="661" y="12"/>
                  </a:moveTo>
                  <a:lnTo>
                    <a:pt x="657" y="8"/>
                  </a:lnTo>
                  <a:lnTo>
                    <a:pt x="650" y="6"/>
                  </a:lnTo>
                  <a:lnTo>
                    <a:pt x="641" y="4"/>
                  </a:lnTo>
                  <a:lnTo>
                    <a:pt x="630" y="3"/>
                  </a:lnTo>
                  <a:lnTo>
                    <a:pt x="616" y="0"/>
                  </a:lnTo>
                  <a:lnTo>
                    <a:pt x="601" y="0"/>
                  </a:lnTo>
                  <a:lnTo>
                    <a:pt x="584" y="0"/>
                  </a:lnTo>
                  <a:lnTo>
                    <a:pt x="564" y="0"/>
                  </a:lnTo>
                  <a:lnTo>
                    <a:pt x="543" y="2"/>
                  </a:lnTo>
                  <a:lnTo>
                    <a:pt x="523" y="3"/>
                  </a:lnTo>
                  <a:lnTo>
                    <a:pt x="499" y="5"/>
                  </a:lnTo>
                  <a:lnTo>
                    <a:pt x="475" y="7"/>
                  </a:lnTo>
                  <a:lnTo>
                    <a:pt x="451" y="11"/>
                  </a:lnTo>
                  <a:lnTo>
                    <a:pt x="426" y="15"/>
                  </a:lnTo>
                  <a:lnTo>
                    <a:pt x="400" y="20"/>
                  </a:lnTo>
                  <a:lnTo>
                    <a:pt x="375" y="26"/>
                  </a:lnTo>
                  <a:lnTo>
                    <a:pt x="353" y="31"/>
                  </a:lnTo>
                  <a:lnTo>
                    <a:pt x="331" y="38"/>
                  </a:lnTo>
                  <a:lnTo>
                    <a:pt x="310" y="45"/>
                  </a:lnTo>
                  <a:lnTo>
                    <a:pt x="290" y="52"/>
                  </a:lnTo>
                  <a:lnTo>
                    <a:pt x="269" y="60"/>
                  </a:lnTo>
                  <a:lnTo>
                    <a:pt x="249" y="68"/>
                  </a:lnTo>
                  <a:lnTo>
                    <a:pt x="231" y="76"/>
                  </a:lnTo>
                  <a:lnTo>
                    <a:pt x="214" y="84"/>
                  </a:lnTo>
                  <a:lnTo>
                    <a:pt x="196" y="91"/>
                  </a:lnTo>
                  <a:lnTo>
                    <a:pt x="180" y="98"/>
                  </a:lnTo>
                  <a:lnTo>
                    <a:pt x="166" y="105"/>
                  </a:lnTo>
                  <a:lnTo>
                    <a:pt x="153" y="111"/>
                  </a:lnTo>
                  <a:lnTo>
                    <a:pt x="141" y="116"/>
                  </a:lnTo>
                  <a:lnTo>
                    <a:pt x="132" y="120"/>
                  </a:lnTo>
                  <a:lnTo>
                    <a:pt x="124" y="122"/>
                  </a:lnTo>
                  <a:lnTo>
                    <a:pt x="117" y="124"/>
                  </a:lnTo>
                  <a:lnTo>
                    <a:pt x="107" y="125"/>
                  </a:lnTo>
                  <a:lnTo>
                    <a:pt x="96" y="126"/>
                  </a:lnTo>
                  <a:lnTo>
                    <a:pt x="88" y="125"/>
                  </a:lnTo>
                  <a:lnTo>
                    <a:pt x="80" y="125"/>
                  </a:lnTo>
                  <a:lnTo>
                    <a:pt x="74" y="124"/>
                  </a:lnTo>
                  <a:lnTo>
                    <a:pt x="70" y="124"/>
                  </a:lnTo>
                  <a:lnTo>
                    <a:pt x="66" y="122"/>
                  </a:lnTo>
                  <a:lnTo>
                    <a:pt x="65" y="122"/>
                  </a:lnTo>
                  <a:lnTo>
                    <a:pt x="66" y="119"/>
                  </a:lnTo>
                  <a:lnTo>
                    <a:pt x="67" y="110"/>
                  </a:lnTo>
                  <a:lnTo>
                    <a:pt x="68" y="98"/>
                  </a:lnTo>
                  <a:lnTo>
                    <a:pt x="67" y="87"/>
                  </a:lnTo>
                  <a:lnTo>
                    <a:pt x="66" y="82"/>
                  </a:lnTo>
                  <a:lnTo>
                    <a:pt x="64" y="78"/>
                  </a:lnTo>
                  <a:lnTo>
                    <a:pt x="60" y="74"/>
                  </a:lnTo>
                  <a:lnTo>
                    <a:pt x="56" y="71"/>
                  </a:lnTo>
                  <a:lnTo>
                    <a:pt x="51" y="70"/>
                  </a:lnTo>
                  <a:lnTo>
                    <a:pt x="44" y="68"/>
                  </a:lnTo>
                  <a:lnTo>
                    <a:pt x="37" y="67"/>
                  </a:lnTo>
                  <a:lnTo>
                    <a:pt x="29" y="68"/>
                  </a:lnTo>
                  <a:lnTo>
                    <a:pt x="15" y="74"/>
                  </a:lnTo>
                  <a:lnTo>
                    <a:pt x="6" y="83"/>
                  </a:lnTo>
                  <a:lnTo>
                    <a:pt x="2" y="96"/>
                  </a:lnTo>
                  <a:lnTo>
                    <a:pt x="0" y="110"/>
                  </a:lnTo>
                  <a:lnTo>
                    <a:pt x="3" y="119"/>
                  </a:lnTo>
                  <a:lnTo>
                    <a:pt x="6" y="127"/>
                  </a:lnTo>
                  <a:lnTo>
                    <a:pt x="12" y="134"/>
                  </a:lnTo>
                  <a:lnTo>
                    <a:pt x="20" y="140"/>
                  </a:lnTo>
                  <a:lnTo>
                    <a:pt x="30" y="146"/>
                  </a:lnTo>
                  <a:lnTo>
                    <a:pt x="43" y="148"/>
                  </a:lnTo>
                  <a:lnTo>
                    <a:pt x="58" y="150"/>
                  </a:lnTo>
                  <a:lnTo>
                    <a:pt x="75" y="149"/>
                  </a:lnTo>
                  <a:lnTo>
                    <a:pt x="86" y="148"/>
                  </a:lnTo>
                  <a:lnTo>
                    <a:pt x="97" y="146"/>
                  </a:lnTo>
                  <a:lnTo>
                    <a:pt x="111" y="142"/>
                  </a:lnTo>
                  <a:lnTo>
                    <a:pt x="126" y="139"/>
                  </a:lnTo>
                  <a:lnTo>
                    <a:pt x="142" y="134"/>
                  </a:lnTo>
                  <a:lnTo>
                    <a:pt x="160" y="129"/>
                  </a:lnTo>
                  <a:lnTo>
                    <a:pt x="177" y="125"/>
                  </a:lnTo>
                  <a:lnTo>
                    <a:pt x="194" y="119"/>
                  </a:lnTo>
                  <a:lnTo>
                    <a:pt x="211" y="114"/>
                  </a:lnTo>
                  <a:lnTo>
                    <a:pt x="229" y="109"/>
                  </a:lnTo>
                  <a:lnTo>
                    <a:pt x="246" y="104"/>
                  </a:lnTo>
                  <a:lnTo>
                    <a:pt x="262" y="99"/>
                  </a:lnTo>
                  <a:lnTo>
                    <a:pt x="277" y="95"/>
                  </a:lnTo>
                  <a:lnTo>
                    <a:pt x="290" y="93"/>
                  </a:lnTo>
                  <a:lnTo>
                    <a:pt x="301" y="89"/>
                  </a:lnTo>
                  <a:lnTo>
                    <a:pt x="312" y="88"/>
                  </a:lnTo>
                  <a:lnTo>
                    <a:pt x="343" y="84"/>
                  </a:lnTo>
                  <a:lnTo>
                    <a:pt x="373" y="82"/>
                  </a:lnTo>
                  <a:lnTo>
                    <a:pt x="402" y="81"/>
                  </a:lnTo>
                  <a:lnTo>
                    <a:pt x="429" y="81"/>
                  </a:lnTo>
                  <a:lnTo>
                    <a:pt x="456" y="81"/>
                  </a:lnTo>
                  <a:lnTo>
                    <a:pt x="481" y="81"/>
                  </a:lnTo>
                  <a:lnTo>
                    <a:pt x="505" y="82"/>
                  </a:lnTo>
                  <a:lnTo>
                    <a:pt x="527" y="83"/>
                  </a:lnTo>
                  <a:lnTo>
                    <a:pt x="549" y="86"/>
                  </a:lnTo>
                  <a:lnTo>
                    <a:pt x="570" y="87"/>
                  </a:lnTo>
                  <a:lnTo>
                    <a:pt x="589" y="88"/>
                  </a:lnTo>
                  <a:lnTo>
                    <a:pt x="608" y="89"/>
                  </a:lnTo>
                  <a:lnTo>
                    <a:pt x="626" y="89"/>
                  </a:lnTo>
                  <a:lnTo>
                    <a:pt x="642" y="89"/>
                  </a:lnTo>
                  <a:lnTo>
                    <a:pt x="659" y="88"/>
                  </a:lnTo>
                  <a:lnTo>
                    <a:pt x="673" y="87"/>
                  </a:lnTo>
                  <a:lnTo>
                    <a:pt x="661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48"/>
            <p:cNvSpPr>
              <a:spLocks/>
            </p:cNvSpPr>
            <p:nvPr/>
          </p:nvSpPr>
          <p:spPr bwMode="auto">
            <a:xfrm>
              <a:off x="2712" y="3129"/>
              <a:ext cx="271" cy="44"/>
            </a:xfrm>
            <a:custGeom>
              <a:avLst/>
              <a:gdLst>
                <a:gd name="T0" fmla="*/ 472 w 540"/>
                <a:gd name="T1" fmla="*/ 38 h 89"/>
                <a:gd name="T2" fmla="*/ 457 w 540"/>
                <a:gd name="T3" fmla="*/ 36 h 89"/>
                <a:gd name="T4" fmla="*/ 431 w 540"/>
                <a:gd name="T5" fmla="*/ 33 h 89"/>
                <a:gd name="T6" fmla="*/ 395 w 540"/>
                <a:gd name="T7" fmla="*/ 30 h 89"/>
                <a:gd name="T8" fmla="*/ 353 w 540"/>
                <a:gd name="T9" fmla="*/ 27 h 89"/>
                <a:gd name="T10" fmla="*/ 306 w 540"/>
                <a:gd name="T11" fmla="*/ 26 h 89"/>
                <a:gd name="T12" fmla="*/ 260 w 540"/>
                <a:gd name="T13" fmla="*/ 27 h 89"/>
                <a:gd name="T14" fmla="*/ 217 w 540"/>
                <a:gd name="T15" fmla="*/ 30 h 89"/>
                <a:gd name="T16" fmla="*/ 177 w 540"/>
                <a:gd name="T17" fmla="*/ 38 h 89"/>
                <a:gd name="T18" fmla="*/ 141 w 540"/>
                <a:gd name="T19" fmla="*/ 46 h 89"/>
                <a:gd name="T20" fmla="*/ 106 w 540"/>
                <a:gd name="T21" fmla="*/ 56 h 89"/>
                <a:gd name="T22" fmla="*/ 74 w 540"/>
                <a:gd name="T23" fmla="*/ 65 h 89"/>
                <a:gd name="T24" fmla="*/ 47 w 540"/>
                <a:gd name="T25" fmla="*/ 73 h 89"/>
                <a:gd name="T26" fmla="*/ 25 w 540"/>
                <a:gd name="T27" fmla="*/ 80 h 89"/>
                <a:gd name="T28" fmla="*/ 9 w 540"/>
                <a:gd name="T29" fmla="*/ 86 h 89"/>
                <a:gd name="T30" fmla="*/ 1 w 540"/>
                <a:gd name="T31" fmla="*/ 89 h 89"/>
                <a:gd name="T32" fmla="*/ 1 w 540"/>
                <a:gd name="T33" fmla="*/ 89 h 89"/>
                <a:gd name="T34" fmla="*/ 8 w 540"/>
                <a:gd name="T35" fmla="*/ 86 h 89"/>
                <a:gd name="T36" fmla="*/ 23 w 540"/>
                <a:gd name="T37" fmla="*/ 80 h 89"/>
                <a:gd name="T38" fmla="*/ 44 w 540"/>
                <a:gd name="T39" fmla="*/ 73 h 89"/>
                <a:gd name="T40" fmla="*/ 70 w 540"/>
                <a:gd name="T41" fmla="*/ 64 h 89"/>
                <a:gd name="T42" fmla="*/ 103 w 540"/>
                <a:gd name="T43" fmla="*/ 52 h 89"/>
                <a:gd name="T44" fmla="*/ 138 w 540"/>
                <a:gd name="T45" fmla="*/ 39 h 89"/>
                <a:gd name="T46" fmla="*/ 179 w 540"/>
                <a:gd name="T47" fmla="*/ 26 h 89"/>
                <a:gd name="T48" fmla="*/ 222 w 540"/>
                <a:gd name="T49" fmla="*/ 12 h 89"/>
                <a:gd name="T50" fmla="*/ 273 w 540"/>
                <a:gd name="T51" fmla="*/ 4 h 89"/>
                <a:gd name="T52" fmla="*/ 330 w 540"/>
                <a:gd name="T53" fmla="*/ 0 h 89"/>
                <a:gd name="T54" fmla="*/ 386 w 540"/>
                <a:gd name="T55" fmla="*/ 1 h 89"/>
                <a:gd name="T56" fmla="*/ 439 w 540"/>
                <a:gd name="T57" fmla="*/ 4 h 89"/>
                <a:gd name="T58" fmla="*/ 484 w 540"/>
                <a:gd name="T59" fmla="*/ 8 h 89"/>
                <a:gd name="T60" fmla="*/ 519 w 540"/>
                <a:gd name="T61" fmla="*/ 12 h 89"/>
                <a:gd name="T62" fmla="*/ 538 w 540"/>
                <a:gd name="T63" fmla="*/ 15 h 89"/>
                <a:gd name="T64" fmla="*/ 475 w 540"/>
                <a:gd name="T65" fmla="*/ 3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0" h="89">
                  <a:moveTo>
                    <a:pt x="475" y="38"/>
                  </a:moveTo>
                  <a:lnTo>
                    <a:pt x="472" y="38"/>
                  </a:lnTo>
                  <a:lnTo>
                    <a:pt x="467" y="37"/>
                  </a:lnTo>
                  <a:lnTo>
                    <a:pt x="457" y="36"/>
                  </a:lnTo>
                  <a:lnTo>
                    <a:pt x="446" y="35"/>
                  </a:lnTo>
                  <a:lnTo>
                    <a:pt x="431" y="33"/>
                  </a:lnTo>
                  <a:lnTo>
                    <a:pt x="414" y="31"/>
                  </a:lnTo>
                  <a:lnTo>
                    <a:pt x="395" y="30"/>
                  </a:lnTo>
                  <a:lnTo>
                    <a:pt x="374" y="28"/>
                  </a:lnTo>
                  <a:lnTo>
                    <a:pt x="353" y="27"/>
                  </a:lnTo>
                  <a:lnTo>
                    <a:pt x="330" y="26"/>
                  </a:lnTo>
                  <a:lnTo>
                    <a:pt x="306" y="26"/>
                  </a:lnTo>
                  <a:lnTo>
                    <a:pt x="283" y="26"/>
                  </a:lnTo>
                  <a:lnTo>
                    <a:pt x="260" y="27"/>
                  </a:lnTo>
                  <a:lnTo>
                    <a:pt x="239" y="28"/>
                  </a:lnTo>
                  <a:lnTo>
                    <a:pt x="217" y="30"/>
                  </a:lnTo>
                  <a:lnTo>
                    <a:pt x="197" y="34"/>
                  </a:lnTo>
                  <a:lnTo>
                    <a:pt x="177" y="38"/>
                  </a:lnTo>
                  <a:lnTo>
                    <a:pt x="159" y="42"/>
                  </a:lnTo>
                  <a:lnTo>
                    <a:pt x="141" y="46"/>
                  </a:lnTo>
                  <a:lnTo>
                    <a:pt x="123" y="51"/>
                  </a:lnTo>
                  <a:lnTo>
                    <a:pt x="106" y="56"/>
                  </a:lnTo>
                  <a:lnTo>
                    <a:pt x="90" y="60"/>
                  </a:lnTo>
                  <a:lnTo>
                    <a:pt x="74" y="65"/>
                  </a:lnTo>
                  <a:lnTo>
                    <a:pt x="60" y="69"/>
                  </a:lnTo>
                  <a:lnTo>
                    <a:pt x="47" y="73"/>
                  </a:lnTo>
                  <a:lnTo>
                    <a:pt x="36" y="77"/>
                  </a:lnTo>
                  <a:lnTo>
                    <a:pt x="25" y="80"/>
                  </a:lnTo>
                  <a:lnTo>
                    <a:pt x="16" y="83"/>
                  </a:lnTo>
                  <a:lnTo>
                    <a:pt x="9" y="86"/>
                  </a:lnTo>
                  <a:lnTo>
                    <a:pt x="5" y="88"/>
                  </a:lnTo>
                  <a:lnTo>
                    <a:pt x="1" y="89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3" y="88"/>
                  </a:lnTo>
                  <a:lnTo>
                    <a:pt x="8" y="86"/>
                  </a:lnTo>
                  <a:lnTo>
                    <a:pt x="15" y="83"/>
                  </a:lnTo>
                  <a:lnTo>
                    <a:pt x="23" y="80"/>
                  </a:lnTo>
                  <a:lnTo>
                    <a:pt x="32" y="76"/>
                  </a:lnTo>
                  <a:lnTo>
                    <a:pt x="44" y="73"/>
                  </a:lnTo>
                  <a:lnTo>
                    <a:pt x="56" y="68"/>
                  </a:lnTo>
                  <a:lnTo>
                    <a:pt x="70" y="64"/>
                  </a:lnTo>
                  <a:lnTo>
                    <a:pt x="85" y="58"/>
                  </a:lnTo>
                  <a:lnTo>
                    <a:pt x="103" y="52"/>
                  </a:lnTo>
                  <a:lnTo>
                    <a:pt x="120" y="45"/>
                  </a:lnTo>
                  <a:lnTo>
                    <a:pt x="138" y="39"/>
                  </a:lnTo>
                  <a:lnTo>
                    <a:pt x="158" y="33"/>
                  </a:lnTo>
                  <a:lnTo>
                    <a:pt x="179" y="26"/>
                  </a:lnTo>
                  <a:lnTo>
                    <a:pt x="199" y="19"/>
                  </a:lnTo>
                  <a:lnTo>
                    <a:pt x="222" y="12"/>
                  </a:lnTo>
                  <a:lnTo>
                    <a:pt x="247" y="7"/>
                  </a:lnTo>
                  <a:lnTo>
                    <a:pt x="273" y="4"/>
                  </a:lnTo>
                  <a:lnTo>
                    <a:pt x="301" y="1"/>
                  </a:lnTo>
                  <a:lnTo>
                    <a:pt x="330" y="0"/>
                  </a:lnTo>
                  <a:lnTo>
                    <a:pt x="358" y="0"/>
                  </a:lnTo>
                  <a:lnTo>
                    <a:pt x="386" y="1"/>
                  </a:lnTo>
                  <a:lnTo>
                    <a:pt x="414" y="3"/>
                  </a:lnTo>
                  <a:lnTo>
                    <a:pt x="439" y="4"/>
                  </a:lnTo>
                  <a:lnTo>
                    <a:pt x="463" y="6"/>
                  </a:lnTo>
                  <a:lnTo>
                    <a:pt x="484" y="8"/>
                  </a:lnTo>
                  <a:lnTo>
                    <a:pt x="504" y="11"/>
                  </a:lnTo>
                  <a:lnTo>
                    <a:pt x="519" y="12"/>
                  </a:lnTo>
                  <a:lnTo>
                    <a:pt x="530" y="14"/>
                  </a:lnTo>
                  <a:lnTo>
                    <a:pt x="538" y="15"/>
                  </a:lnTo>
                  <a:lnTo>
                    <a:pt x="540" y="15"/>
                  </a:lnTo>
                  <a:lnTo>
                    <a:pt x="47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49"/>
            <p:cNvSpPr>
              <a:spLocks/>
            </p:cNvSpPr>
            <p:nvPr/>
          </p:nvSpPr>
          <p:spPr bwMode="auto">
            <a:xfrm>
              <a:off x="2703" y="3108"/>
              <a:ext cx="272" cy="67"/>
            </a:xfrm>
            <a:custGeom>
              <a:avLst/>
              <a:gdLst>
                <a:gd name="T0" fmla="*/ 494 w 543"/>
                <a:gd name="T1" fmla="*/ 23 h 135"/>
                <a:gd name="T2" fmla="*/ 475 w 543"/>
                <a:gd name="T3" fmla="*/ 24 h 135"/>
                <a:gd name="T4" fmla="*/ 443 w 543"/>
                <a:gd name="T5" fmla="*/ 26 h 135"/>
                <a:gd name="T6" fmla="*/ 401 w 543"/>
                <a:gd name="T7" fmla="*/ 30 h 135"/>
                <a:gd name="T8" fmla="*/ 352 w 543"/>
                <a:gd name="T9" fmla="*/ 34 h 135"/>
                <a:gd name="T10" fmla="*/ 301 w 543"/>
                <a:gd name="T11" fmla="*/ 40 h 135"/>
                <a:gd name="T12" fmla="*/ 254 w 543"/>
                <a:gd name="T13" fmla="*/ 47 h 135"/>
                <a:gd name="T14" fmla="*/ 214 w 543"/>
                <a:gd name="T15" fmla="*/ 55 h 135"/>
                <a:gd name="T16" fmla="*/ 183 w 543"/>
                <a:gd name="T17" fmla="*/ 64 h 135"/>
                <a:gd name="T18" fmla="*/ 150 w 543"/>
                <a:gd name="T19" fmla="*/ 76 h 135"/>
                <a:gd name="T20" fmla="*/ 117 w 543"/>
                <a:gd name="T21" fmla="*/ 87 h 135"/>
                <a:gd name="T22" fmla="*/ 84 w 543"/>
                <a:gd name="T23" fmla="*/ 100 h 135"/>
                <a:gd name="T24" fmla="*/ 55 w 543"/>
                <a:gd name="T25" fmla="*/ 112 h 135"/>
                <a:gd name="T26" fmla="*/ 29 w 543"/>
                <a:gd name="T27" fmla="*/ 122 h 135"/>
                <a:gd name="T28" fmla="*/ 11 w 543"/>
                <a:gd name="T29" fmla="*/ 130 h 135"/>
                <a:gd name="T30" fmla="*/ 1 w 543"/>
                <a:gd name="T31" fmla="*/ 135 h 135"/>
                <a:gd name="T32" fmla="*/ 1 w 543"/>
                <a:gd name="T33" fmla="*/ 133 h 135"/>
                <a:gd name="T34" fmla="*/ 11 w 543"/>
                <a:gd name="T35" fmla="*/ 129 h 135"/>
                <a:gd name="T36" fmla="*/ 31 w 543"/>
                <a:gd name="T37" fmla="*/ 121 h 135"/>
                <a:gd name="T38" fmla="*/ 57 w 543"/>
                <a:gd name="T39" fmla="*/ 109 h 135"/>
                <a:gd name="T40" fmla="*/ 88 w 543"/>
                <a:gd name="T41" fmla="*/ 95 h 135"/>
                <a:gd name="T42" fmla="*/ 124 w 543"/>
                <a:gd name="T43" fmla="*/ 80 h 135"/>
                <a:gd name="T44" fmla="*/ 161 w 543"/>
                <a:gd name="T45" fmla="*/ 66 h 135"/>
                <a:gd name="T46" fmla="*/ 198 w 543"/>
                <a:gd name="T47" fmla="*/ 52 h 135"/>
                <a:gd name="T48" fmla="*/ 246 w 543"/>
                <a:gd name="T49" fmla="*/ 34 h 135"/>
                <a:gd name="T50" fmla="*/ 305 w 543"/>
                <a:gd name="T51" fmla="*/ 19 h 135"/>
                <a:gd name="T52" fmla="*/ 358 w 543"/>
                <a:gd name="T53" fmla="*/ 9 h 135"/>
                <a:gd name="T54" fmla="*/ 406 w 543"/>
                <a:gd name="T55" fmla="*/ 3 h 135"/>
                <a:gd name="T56" fmla="*/ 449 w 543"/>
                <a:gd name="T57" fmla="*/ 1 h 135"/>
                <a:gd name="T58" fmla="*/ 485 w 543"/>
                <a:gd name="T59" fmla="*/ 1 h 135"/>
                <a:gd name="T60" fmla="*/ 512 w 543"/>
                <a:gd name="T61" fmla="*/ 2 h 135"/>
                <a:gd name="T62" fmla="*/ 532 w 543"/>
                <a:gd name="T63" fmla="*/ 6 h 135"/>
                <a:gd name="T64" fmla="*/ 543 w 543"/>
                <a:gd name="T65" fmla="*/ 9 h 135"/>
                <a:gd name="T66" fmla="*/ 537 w 543"/>
                <a:gd name="T67" fmla="*/ 15 h 135"/>
                <a:gd name="T68" fmla="*/ 517 w 543"/>
                <a:gd name="T69" fmla="*/ 19 h 135"/>
                <a:gd name="T70" fmla="*/ 500 w 543"/>
                <a:gd name="T71" fmla="*/ 2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3" h="135">
                  <a:moveTo>
                    <a:pt x="496" y="23"/>
                  </a:moveTo>
                  <a:lnTo>
                    <a:pt x="494" y="23"/>
                  </a:lnTo>
                  <a:lnTo>
                    <a:pt x="487" y="23"/>
                  </a:lnTo>
                  <a:lnTo>
                    <a:pt x="475" y="24"/>
                  </a:lnTo>
                  <a:lnTo>
                    <a:pt x="460" y="25"/>
                  </a:lnTo>
                  <a:lnTo>
                    <a:pt x="443" y="26"/>
                  </a:lnTo>
                  <a:lnTo>
                    <a:pt x="422" y="27"/>
                  </a:lnTo>
                  <a:lnTo>
                    <a:pt x="401" y="30"/>
                  </a:lnTo>
                  <a:lnTo>
                    <a:pt x="376" y="32"/>
                  </a:lnTo>
                  <a:lnTo>
                    <a:pt x="352" y="34"/>
                  </a:lnTo>
                  <a:lnTo>
                    <a:pt x="327" y="37"/>
                  </a:lnTo>
                  <a:lnTo>
                    <a:pt x="301" y="40"/>
                  </a:lnTo>
                  <a:lnTo>
                    <a:pt x="277" y="44"/>
                  </a:lnTo>
                  <a:lnTo>
                    <a:pt x="254" y="47"/>
                  </a:lnTo>
                  <a:lnTo>
                    <a:pt x="233" y="51"/>
                  </a:lnTo>
                  <a:lnTo>
                    <a:pt x="214" y="55"/>
                  </a:lnTo>
                  <a:lnTo>
                    <a:pt x="198" y="60"/>
                  </a:lnTo>
                  <a:lnTo>
                    <a:pt x="183" y="64"/>
                  </a:lnTo>
                  <a:lnTo>
                    <a:pt x="167" y="70"/>
                  </a:lnTo>
                  <a:lnTo>
                    <a:pt x="150" y="76"/>
                  </a:lnTo>
                  <a:lnTo>
                    <a:pt x="133" y="82"/>
                  </a:lnTo>
                  <a:lnTo>
                    <a:pt x="117" y="87"/>
                  </a:lnTo>
                  <a:lnTo>
                    <a:pt x="100" y="94"/>
                  </a:lnTo>
                  <a:lnTo>
                    <a:pt x="84" y="100"/>
                  </a:lnTo>
                  <a:lnTo>
                    <a:pt x="69" y="106"/>
                  </a:lnTo>
                  <a:lnTo>
                    <a:pt x="55" y="112"/>
                  </a:lnTo>
                  <a:lnTo>
                    <a:pt x="41" y="117"/>
                  </a:lnTo>
                  <a:lnTo>
                    <a:pt x="29" y="122"/>
                  </a:lnTo>
                  <a:lnTo>
                    <a:pt x="19" y="127"/>
                  </a:lnTo>
                  <a:lnTo>
                    <a:pt x="11" y="130"/>
                  </a:lnTo>
                  <a:lnTo>
                    <a:pt x="5" y="132"/>
                  </a:lnTo>
                  <a:lnTo>
                    <a:pt x="1" y="135"/>
                  </a:lnTo>
                  <a:lnTo>
                    <a:pt x="0" y="135"/>
                  </a:lnTo>
                  <a:lnTo>
                    <a:pt x="1" y="133"/>
                  </a:lnTo>
                  <a:lnTo>
                    <a:pt x="5" y="132"/>
                  </a:lnTo>
                  <a:lnTo>
                    <a:pt x="11" y="129"/>
                  </a:lnTo>
                  <a:lnTo>
                    <a:pt x="20" y="125"/>
                  </a:lnTo>
                  <a:lnTo>
                    <a:pt x="31" y="121"/>
                  </a:lnTo>
                  <a:lnTo>
                    <a:pt x="43" y="115"/>
                  </a:lnTo>
                  <a:lnTo>
                    <a:pt x="57" y="109"/>
                  </a:lnTo>
                  <a:lnTo>
                    <a:pt x="72" y="102"/>
                  </a:lnTo>
                  <a:lnTo>
                    <a:pt x="88" y="95"/>
                  </a:lnTo>
                  <a:lnTo>
                    <a:pt x="106" y="87"/>
                  </a:lnTo>
                  <a:lnTo>
                    <a:pt x="124" y="80"/>
                  </a:lnTo>
                  <a:lnTo>
                    <a:pt x="142" y="72"/>
                  </a:lnTo>
                  <a:lnTo>
                    <a:pt x="161" y="66"/>
                  </a:lnTo>
                  <a:lnTo>
                    <a:pt x="179" y="59"/>
                  </a:lnTo>
                  <a:lnTo>
                    <a:pt x="198" y="52"/>
                  </a:lnTo>
                  <a:lnTo>
                    <a:pt x="216" y="45"/>
                  </a:lnTo>
                  <a:lnTo>
                    <a:pt x="246" y="34"/>
                  </a:lnTo>
                  <a:lnTo>
                    <a:pt x="276" y="26"/>
                  </a:lnTo>
                  <a:lnTo>
                    <a:pt x="305" y="19"/>
                  </a:lnTo>
                  <a:lnTo>
                    <a:pt x="331" y="14"/>
                  </a:lnTo>
                  <a:lnTo>
                    <a:pt x="358" y="9"/>
                  </a:lnTo>
                  <a:lnTo>
                    <a:pt x="383" y="6"/>
                  </a:lnTo>
                  <a:lnTo>
                    <a:pt x="406" y="3"/>
                  </a:lnTo>
                  <a:lnTo>
                    <a:pt x="428" y="1"/>
                  </a:lnTo>
                  <a:lnTo>
                    <a:pt x="449" y="1"/>
                  </a:lnTo>
                  <a:lnTo>
                    <a:pt x="467" y="0"/>
                  </a:lnTo>
                  <a:lnTo>
                    <a:pt x="485" y="1"/>
                  </a:lnTo>
                  <a:lnTo>
                    <a:pt x="500" y="1"/>
                  </a:lnTo>
                  <a:lnTo>
                    <a:pt x="512" y="2"/>
                  </a:lnTo>
                  <a:lnTo>
                    <a:pt x="523" y="3"/>
                  </a:lnTo>
                  <a:lnTo>
                    <a:pt x="532" y="6"/>
                  </a:lnTo>
                  <a:lnTo>
                    <a:pt x="538" y="7"/>
                  </a:lnTo>
                  <a:lnTo>
                    <a:pt x="543" y="9"/>
                  </a:lnTo>
                  <a:lnTo>
                    <a:pt x="543" y="13"/>
                  </a:lnTo>
                  <a:lnTo>
                    <a:pt x="537" y="15"/>
                  </a:lnTo>
                  <a:lnTo>
                    <a:pt x="527" y="17"/>
                  </a:lnTo>
                  <a:lnTo>
                    <a:pt x="517" y="19"/>
                  </a:lnTo>
                  <a:lnTo>
                    <a:pt x="507" y="22"/>
                  </a:lnTo>
                  <a:lnTo>
                    <a:pt x="500" y="23"/>
                  </a:lnTo>
                  <a:lnTo>
                    <a:pt x="496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50"/>
            <p:cNvSpPr>
              <a:spLocks/>
            </p:cNvSpPr>
            <p:nvPr/>
          </p:nvSpPr>
          <p:spPr bwMode="auto">
            <a:xfrm>
              <a:off x="2655" y="3156"/>
              <a:ext cx="21" cy="18"/>
            </a:xfrm>
            <a:custGeom>
              <a:avLst/>
              <a:gdLst>
                <a:gd name="T0" fmla="*/ 0 w 41"/>
                <a:gd name="T1" fmla="*/ 0 h 35"/>
                <a:gd name="T2" fmla="*/ 0 w 41"/>
                <a:gd name="T3" fmla="*/ 3 h 35"/>
                <a:gd name="T4" fmla="*/ 1 w 41"/>
                <a:gd name="T5" fmla="*/ 11 h 35"/>
                <a:gd name="T6" fmla="*/ 5 w 41"/>
                <a:gd name="T7" fmla="*/ 20 h 35"/>
                <a:gd name="T8" fmla="*/ 15 w 41"/>
                <a:gd name="T9" fmla="*/ 30 h 35"/>
                <a:gd name="T10" fmla="*/ 26 w 41"/>
                <a:gd name="T11" fmla="*/ 34 h 35"/>
                <a:gd name="T12" fmla="*/ 34 w 41"/>
                <a:gd name="T13" fmla="*/ 35 h 35"/>
                <a:gd name="T14" fmla="*/ 40 w 41"/>
                <a:gd name="T15" fmla="*/ 34 h 35"/>
                <a:gd name="T16" fmla="*/ 41 w 41"/>
                <a:gd name="T17" fmla="*/ 33 h 35"/>
                <a:gd name="T18" fmla="*/ 0 w 41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5">
                  <a:moveTo>
                    <a:pt x="0" y="0"/>
                  </a:moveTo>
                  <a:lnTo>
                    <a:pt x="0" y="3"/>
                  </a:lnTo>
                  <a:lnTo>
                    <a:pt x="1" y="11"/>
                  </a:lnTo>
                  <a:lnTo>
                    <a:pt x="5" y="20"/>
                  </a:lnTo>
                  <a:lnTo>
                    <a:pt x="15" y="30"/>
                  </a:lnTo>
                  <a:lnTo>
                    <a:pt x="26" y="34"/>
                  </a:lnTo>
                  <a:lnTo>
                    <a:pt x="34" y="35"/>
                  </a:lnTo>
                  <a:lnTo>
                    <a:pt x="40" y="34"/>
                  </a:lnTo>
                  <a:lnTo>
                    <a:pt x="41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Freeform 51"/>
            <p:cNvSpPr>
              <a:spLocks/>
            </p:cNvSpPr>
            <p:nvPr/>
          </p:nvSpPr>
          <p:spPr bwMode="auto">
            <a:xfrm>
              <a:off x="2660" y="3145"/>
              <a:ext cx="17" cy="14"/>
            </a:xfrm>
            <a:custGeom>
              <a:avLst/>
              <a:gdLst>
                <a:gd name="T0" fmla="*/ 12 w 35"/>
                <a:gd name="T1" fmla="*/ 21 h 28"/>
                <a:gd name="T2" fmla="*/ 19 w 35"/>
                <a:gd name="T3" fmla="*/ 26 h 28"/>
                <a:gd name="T4" fmla="*/ 25 w 35"/>
                <a:gd name="T5" fmla="*/ 28 h 28"/>
                <a:gd name="T6" fmla="*/ 30 w 35"/>
                <a:gd name="T7" fmla="*/ 28 h 28"/>
                <a:gd name="T8" fmla="*/ 34 w 35"/>
                <a:gd name="T9" fmla="*/ 26 h 28"/>
                <a:gd name="T10" fmla="*/ 35 w 35"/>
                <a:gd name="T11" fmla="*/ 21 h 28"/>
                <a:gd name="T12" fmla="*/ 34 w 35"/>
                <a:gd name="T13" fmla="*/ 17 h 28"/>
                <a:gd name="T14" fmla="*/ 29 w 35"/>
                <a:gd name="T15" fmla="*/ 11 h 28"/>
                <a:gd name="T16" fmla="*/ 23 w 35"/>
                <a:gd name="T17" fmla="*/ 5 h 28"/>
                <a:gd name="T18" fmla="*/ 16 w 35"/>
                <a:gd name="T19" fmla="*/ 1 h 28"/>
                <a:gd name="T20" fmla="*/ 9 w 35"/>
                <a:gd name="T21" fmla="*/ 0 h 28"/>
                <a:gd name="T22" fmla="*/ 4 w 35"/>
                <a:gd name="T23" fmla="*/ 0 h 28"/>
                <a:gd name="T24" fmla="*/ 0 w 35"/>
                <a:gd name="T25" fmla="*/ 1 h 28"/>
                <a:gd name="T26" fmla="*/ 0 w 35"/>
                <a:gd name="T27" fmla="*/ 5 h 28"/>
                <a:gd name="T28" fmla="*/ 1 w 35"/>
                <a:gd name="T29" fmla="*/ 10 h 28"/>
                <a:gd name="T30" fmla="*/ 6 w 35"/>
                <a:gd name="T31" fmla="*/ 16 h 28"/>
                <a:gd name="T32" fmla="*/ 12 w 35"/>
                <a:gd name="T33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28">
                  <a:moveTo>
                    <a:pt x="12" y="21"/>
                  </a:moveTo>
                  <a:lnTo>
                    <a:pt x="19" y="26"/>
                  </a:lnTo>
                  <a:lnTo>
                    <a:pt x="25" y="28"/>
                  </a:lnTo>
                  <a:lnTo>
                    <a:pt x="30" y="28"/>
                  </a:lnTo>
                  <a:lnTo>
                    <a:pt x="34" y="26"/>
                  </a:lnTo>
                  <a:lnTo>
                    <a:pt x="35" y="21"/>
                  </a:lnTo>
                  <a:lnTo>
                    <a:pt x="34" y="17"/>
                  </a:lnTo>
                  <a:lnTo>
                    <a:pt x="29" y="11"/>
                  </a:lnTo>
                  <a:lnTo>
                    <a:pt x="23" y="5"/>
                  </a:lnTo>
                  <a:lnTo>
                    <a:pt x="16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5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rgbClr val="FFFF00"/>
                </a:solidFill>
              </a:rPr>
              <a:t> </a:t>
            </a:r>
            <a:r>
              <a:rPr lang="en-US" sz="2500" b="1" dirty="0" smtClean="0">
                <a:solidFill>
                  <a:srgbClr val="FFFF00"/>
                </a:solidFill>
              </a:rPr>
              <a:t>General </a:t>
            </a:r>
            <a:r>
              <a:rPr lang="en-US" sz="2500" b="1" dirty="0" smtClean="0">
                <a:solidFill>
                  <a:srgbClr val="FFFF00"/>
                </a:solidFill>
              </a:rPr>
              <a:t>Forbearances Disadvantages</a:t>
            </a:r>
            <a:endParaRPr lang="en-US" sz="2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Deferments are an entitlement </a:t>
            </a:r>
          </a:p>
          <a:p>
            <a:pPr lvl="0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Not necessarily as advantageous for the borrower as an Income-Driven Repayment (IDR) option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Government </a:t>
            </a:r>
            <a:r>
              <a:rPr lang="en-US" sz="2200" dirty="0"/>
              <a:t>only pays interest </a:t>
            </a:r>
            <a:r>
              <a:rPr lang="en-US" sz="2200" dirty="0" smtClean="0"/>
              <a:t>on </a:t>
            </a:r>
            <a:r>
              <a:rPr lang="en-US" sz="2200" dirty="0"/>
              <a:t>subsidized portion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Interest </a:t>
            </a:r>
            <a:r>
              <a:rPr lang="en-US" sz="2200" dirty="0"/>
              <a:t>accrued on the </a:t>
            </a:r>
            <a:r>
              <a:rPr lang="en-US" sz="2200" dirty="0" smtClean="0"/>
              <a:t>unsubsidized </a:t>
            </a:r>
            <a:r>
              <a:rPr lang="en-US" sz="2200" dirty="0"/>
              <a:t>portion will </a:t>
            </a:r>
            <a:r>
              <a:rPr lang="en-US" sz="2200" dirty="0" smtClean="0"/>
              <a:t>capitalize</a:t>
            </a:r>
            <a:endParaRPr lang="en-US" sz="2200" dirty="0"/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Limited </a:t>
            </a:r>
            <a:r>
              <a:rPr lang="en-US" sz="2200" dirty="0"/>
              <a:t>time available for most </a:t>
            </a:r>
            <a:r>
              <a:rPr lang="en-US" sz="2200" dirty="0" smtClean="0"/>
              <a:t>deferments 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Time </a:t>
            </a:r>
            <a:r>
              <a:rPr lang="en-US" sz="2200" dirty="0"/>
              <a:t>spent in a </a:t>
            </a:r>
            <a:r>
              <a:rPr lang="en-US" sz="2200" dirty="0" smtClean="0"/>
              <a:t>deferment does </a:t>
            </a:r>
            <a:r>
              <a:rPr lang="en-US" sz="2200" dirty="0"/>
              <a:t>not count </a:t>
            </a:r>
            <a:r>
              <a:rPr lang="en-US" sz="2200" dirty="0" smtClean="0"/>
              <a:t>toward </a:t>
            </a:r>
            <a:r>
              <a:rPr lang="en-US" sz="2200" dirty="0"/>
              <a:t>Public Service Loan Forgiveness or IDR </a:t>
            </a:r>
            <a:r>
              <a:rPr lang="en-US" sz="2200" dirty="0" smtClean="0"/>
              <a:t>forgiveness (IDR exception: periods of Economic Hardship Deferment as defined in the regulations)</a:t>
            </a:r>
            <a:endParaRPr lang="en-US" sz="2200" dirty="0"/>
          </a:p>
          <a:p>
            <a:pPr marL="274320" lvl="1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200" strike="sngStrike" dirty="0"/>
          </a:p>
          <a:p>
            <a:pPr lvl="0">
              <a:spcBef>
                <a:spcPts val="0"/>
              </a:spcBef>
              <a:spcAft>
                <a:spcPts val="900"/>
              </a:spcAft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sz="2200" dirty="0" smtClean="0"/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sz="2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6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FF00"/>
                </a:solidFill>
              </a:rPr>
              <a:t>Deferment Disadvantages</a:t>
            </a:r>
            <a:endParaRPr 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7" t="23090" r="23243" b="49708"/>
          <a:stretch/>
        </p:blipFill>
        <p:spPr bwMode="auto">
          <a:xfrm>
            <a:off x="5638801" y="1396999"/>
            <a:ext cx="3505200" cy="319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Ins="237744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tabLst>
                <a:tab pos="5264150" algn="l"/>
              </a:tabLst>
            </a:pPr>
            <a:r>
              <a:rPr lang="en-US" sz="2200" dirty="0" smtClean="0"/>
              <a:t>“Collector” </a:t>
            </a:r>
            <a:r>
              <a:rPr lang="en-US" sz="2200" dirty="0" smtClean="0">
                <a:sym typeface="Symbol"/>
              </a:rPr>
              <a:t></a:t>
            </a:r>
            <a:r>
              <a:rPr lang="en-US" sz="2200" dirty="0" smtClean="0"/>
              <a:t> “Repayment                     Assistance Counselor”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tabLst>
                <a:tab pos="5264150" algn="l"/>
              </a:tabLst>
            </a:pPr>
            <a:r>
              <a:rPr lang="en-US" sz="2200" dirty="0" smtClean="0"/>
              <a:t>Standard level payments remain the     default repayment option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tabLst>
                <a:tab pos="5264150" algn="l"/>
              </a:tabLst>
            </a:pPr>
            <a:r>
              <a:rPr lang="en-US" sz="2200" dirty="0" smtClean="0"/>
              <a:t>IDR </a:t>
            </a:r>
            <a:r>
              <a:rPr lang="en-US" sz="2200" dirty="0" smtClean="0"/>
              <a:t>Options: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tabLst>
                <a:tab pos="5264150" algn="l"/>
              </a:tabLst>
            </a:pPr>
            <a:r>
              <a:rPr lang="en-US" sz="2100" dirty="0" smtClean="0"/>
              <a:t>Income-Based</a:t>
            </a:r>
            <a:r>
              <a:rPr lang="en-US" sz="2100" dirty="0" smtClean="0"/>
              <a:t>, </a:t>
            </a:r>
            <a:r>
              <a:rPr lang="en-US" sz="2100" dirty="0"/>
              <a:t>Income-Contingent </a:t>
            </a:r>
            <a:r>
              <a:rPr lang="en-US" sz="2100" dirty="0" smtClean="0"/>
              <a:t>(Direct Loans only), and Pay </a:t>
            </a:r>
            <a:r>
              <a:rPr lang="en-US" sz="2100" dirty="0"/>
              <a:t>As You </a:t>
            </a:r>
            <a:r>
              <a:rPr lang="en-US" sz="2100" dirty="0" smtClean="0"/>
              <a:t>Earn (Direct Loans only</a:t>
            </a:r>
            <a:r>
              <a:rPr lang="en-US" sz="2100" dirty="0" smtClean="0"/>
              <a:t>)</a:t>
            </a:r>
            <a:endParaRPr lang="en-US" sz="2100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tabLst>
                <a:tab pos="5264150" algn="l"/>
              </a:tabLst>
            </a:pPr>
            <a:r>
              <a:rPr lang="en-US" sz="2100" dirty="0" smtClean="0"/>
              <a:t>$</a:t>
            </a:r>
            <a:r>
              <a:rPr lang="en-US" sz="2100" dirty="0"/>
              <a:t>0 monthly </a:t>
            </a:r>
            <a:r>
              <a:rPr lang="en-US" sz="2100" dirty="0" smtClean="0"/>
              <a:t>payment </a:t>
            </a:r>
            <a:r>
              <a:rPr lang="en-US" sz="2100" dirty="0" smtClean="0"/>
              <a:t>possible</a:t>
            </a:r>
            <a:endParaRPr lang="en-US" sz="2100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tabLst>
                <a:tab pos="5264150" algn="l"/>
              </a:tabLst>
            </a:pPr>
            <a:r>
              <a:rPr lang="en-US" sz="2100" dirty="0" smtClean="0"/>
              <a:t>Annual </a:t>
            </a:r>
            <a:r>
              <a:rPr lang="en-US" sz="2100" dirty="0" smtClean="0"/>
              <a:t>renewal required</a:t>
            </a:r>
            <a:endParaRPr lang="en-US" sz="21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7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FF00"/>
                </a:solidFill>
              </a:rPr>
              <a:t>Income Driven Repayment (IDR) Options </a:t>
            </a:r>
          </a:p>
        </p:txBody>
      </p:sp>
    </p:spTree>
    <p:extLst>
      <p:ext uri="{BB962C8B-B14F-4D97-AF65-F5344CB8AC3E}">
        <p14:creationId xmlns:p14="http://schemas.microsoft.com/office/powerpoint/2010/main" val="18103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5" t="18181" r="19791" b="46875"/>
          <a:stretch/>
        </p:blipFill>
        <p:spPr bwMode="auto">
          <a:xfrm rot="453777">
            <a:off x="1614438" y="1719234"/>
            <a:ext cx="5550714" cy="40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8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FF00"/>
                </a:solidFill>
              </a:rPr>
              <a:t>Repayment Plan Options</a:t>
            </a:r>
          </a:p>
        </p:txBody>
      </p:sp>
    </p:spTree>
    <p:extLst>
      <p:ext uri="{BB962C8B-B14F-4D97-AF65-F5344CB8AC3E}">
        <p14:creationId xmlns:p14="http://schemas.microsoft.com/office/powerpoint/2010/main" val="24515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The economy is still recovering from the “Great Recession”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The national unemployment rate is </a:t>
            </a:r>
            <a:r>
              <a:rPr lang="en-US" sz="2200" dirty="0" smtClean="0"/>
              <a:t>7.0%</a:t>
            </a:r>
            <a:endParaRPr lang="en-US" sz="22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Many Americans are unemployed or underemployed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dirty="0" smtClean="0"/>
              <a:t>In response to a need for different types of repayment options and to help borrowers avoid defaulting on their student loans, Congress expanded repayment plans</a:t>
            </a:r>
            <a:endParaRPr lang="en-US" sz="22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76416"/>
            <a:ext cx="1066800" cy="329184"/>
          </a:xfrm>
        </p:spPr>
        <p:txBody>
          <a:bodyPr/>
          <a:lstStyle/>
          <a:p>
            <a:pPr algn="r"/>
            <a:fld id="{9F720384-AD72-4BFD-91AC-8ED267DFAEE2}" type="slidenum">
              <a:rPr lang="en-US" sz="1000" smtClean="0">
                <a:solidFill>
                  <a:schemeClr val="tx1"/>
                </a:solidFill>
              </a:rPr>
              <a:pPr algn="r"/>
              <a:t>9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714500" cy="287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7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rgbClr val="FFFF00"/>
                </a:solidFill>
              </a:rPr>
              <a:t> </a:t>
            </a:r>
            <a:r>
              <a:rPr lang="en-US" sz="2500" b="1" dirty="0">
                <a:solidFill>
                  <a:srgbClr val="FFFF00"/>
                </a:solidFill>
              </a:rPr>
              <a:t>IDR Changed How We Collect on Direct Loans</a:t>
            </a:r>
          </a:p>
        </p:txBody>
      </p:sp>
    </p:spTree>
    <p:extLst>
      <p:ext uri="{BB962C8B-B14F-4D97-AF65-F5344CB8AC3E}">
        <p14:creationId xmlns:p14="http://schemas.microsoft.com/office/powerpoint/2010/main" val="14469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977</Words>
  <Application>Microsoft Office PowerPoint</Application>
  <PresentationFormat>On-screen Show (4:3)</PresentationFormat>
  <Paragraphs>164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   How are General Forbearances like Antibiotics?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IDR Advantages</vt:lpstr>
      <vt:lpstr>Jodi S.: A real-life example</vt:lpstr>
      <vt:lpstr>Servicer Finally Establishes Contact  with Jodi!</vt:lpstr>
      <vt:lpstr>Jodi’s Response</vt:lpstr>
      <vt:lpstr>A Win-Win Outcome for Jodi and Others</vt:lpstr>
      <vt:lpstr>What do these numbers represent?</vt:lpstr>
      <vt:lpstr>Results from July 1, 2012 – June 30, 2013</vt:lpstr>
      <vt:lpstr>Question:  How do you reach borrowers not responding to your standard mailings and collection calls?</vt:lpstr>
      <vt:lpstr>How Can You Work With Servicers to Protect                         Your Portfolio?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User_Account</dc:creator>
  <cp:lastModifiedBy>Lester, Shelley - x3132</cp:lastModifiedBy>
  <cp:revision>8</cp:revision>
  <dcterms:created xsi:type="dcterms:W3CDTF">2013-11-12T20:03:38Z</dcterms:created>
  <dcterms:modified xsi:type="dcterms:W3CDTF">2013-12-13T14:48:58Z</dcterms:modified>
</cp:coreProperties>
</file>